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3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975" r:id="rId2"/>
    <p:sldId id="981" r:id="rId3"/>
    <p:sldId id="1092" r:id="rId4"/>
    <p:sldId id="1093" r:id="rId5"/>
    <p:sldId id="1297" r:id="rId6"/>
    <p:sldId id="1282" r:id="rId7"/>
    <p:sldId id="1283" r:id="rId8"/>
    <p:sldId id="1230" r:id="rId9"/>
    <p:sldId id="1231" r:id="rId10"/>
    <p:sldId id="1232" r:id="rId11"/>
    <p:sldId id="1233" r:id="rId12"/>
    <p:sldId id="1234" r:id="rId13"/>
    <p:sldId id="1235" r:id="rId14"/>
    <p:sldId id="1236" r:id="rId15"/>
    <p:sldId id="1261" r:id="rId16"/>
    <p:sldId id="1262" r:id="rId17"/>
    <p:sldId id="1263" r:id="rId18"/>
    <p:sldId id="1264" r:id="rId19"/>
    <p:sldId id="1265" r:id="rId20"/>
    <p:sldId id="1241" r:id="rId21"/>
    <p:sldId id="1242" r:id="rId22"/>
    <p:sldId id="1269" r:id="rId23"/>
    <p:sldId id="1270" r:id="rId24"/>
    <p:sldId id="1271" r:id="rId25"/>
    <p:sldId id="1272" r:id="rId26"/>
    <p:sldId id="1273" r:id="rId27"/>
    <p:sldId id="1274" r:id="rId28"/>
    <p:sldId id="1275" r:id="rId29"/>
    <p:sldId id="1284" r:id="rId30"/>
    <p:sldId id="876" r:id="rId31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84"/>
    <a:srgbClr val="1339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1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11:23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3858 10275 7249 0,'0'0'1400'0,"0"0"-720"15,0 0 145 1,0 0-225-16,0 0-424 0,0 20-176 0,3 16 0 15,8 20 72-15,2 30 208 0,1 3-72 16,4 7-120-16,0 2-16 16,0-19-56-16,1 0 40 31,4-15-56-31,1-15-48 15,-3-17-200-15,-2-14-128 0,-2-14-216 16,-3-4 208-16,-6-20 32 0,-1-22 264 16,-6-14 88-16,-1-10 40 15,0-2 88-15,0 8 80 16,0 7 192-16,0 17-72 15,0 14 80-15,0 12-8 16,0 10-400-16,0 0-80 16,15 14-128-16,6 12 176 15,3 8 32-15,5 0 8 16,0 0 104-16,-6-8-104 31,-1-7-8-31,-4-12 0 0,-3-5 0 0,2-2 0 16,-7-17 144-16,1-22 536 15,-1-10 184-15,-7-14-176 0,-3-6-135 0,0-1 31 31,0 3 0-31,-1 2-152 16,-11 3-144-16,-1 8-192 16,-1 6-8-16,3 8-88 0,3 4-96 15,-1 6-664-15,1 3-496 16,-3 8-657-16,1 8-1944 15,6 11-3632-15</inkml:trace>
  <inkml:trace contextRef="#ctx0" brushRef="#br0" timeOffset="728">4468 10646 472 0,'0'0'2440'0,"0"0"-1504"15,0 0 345 1,0 0 207-16,0 0-288 16,0 0-320-16,119 0-71 15,-96 0-201-15,1-8-144 0,-4-4 8 16,-1-5-32-16,-6-2-136 15,-5-3-72-15,-8-3 0 16,0 0-56 0,0 1-128-1,-19 1 160-15,-4 5-96 0,-8 6-96 0,4 7-8 16,3 5 0-16,4 1-8 15,3 28-88-15,2 10-64 16,9 14 104-16,4 3-24 16,2-4 64-16,0-6-80 0,8-8 24 15,8-10 8 1,2-9 8-16,0-8 40 15,-1-7-592-15,6-4-680 16,8-17-569-16,-4-13-583 0,-1-5-825 16</inkml:trace>
  <inkml:trace contextRef="#ctx0" brushRef="#br0" timeOffset="1079">4763 10626 1320 0,'0'0'424'16,"0"0"488"0,0 0-80-16,0 0 8 0,0 0 49 15,0 0-241-15,96-51-176 0,-82 32-136 16,-6-1-24-1,-4-1 80-15,-4 6 168 16,0-2 176-16,-4 5 89 16,-10 1-409-16,-6 4-80 0,-5 7-112 15,0 0-64-15,-2 13-160 16,1 17-112-16,3 8 16 15,6 3 16-15,7 2 0 0,10-1 0 16,0-6-24 0,3-8 24-1,13-4 16-15,4-5-16 0,-1-10 72 16,5-5 8-16,2-4 80 15,0 0 72-15,2-24-16 16,-3-10-136-16,0-10-368 0,-4-8-825 16,-4-24-991-1,-4 14-625-15,-8 8-367 16</inkml:trace>
  <inkml:trace contextRef="#ctx0" brushRef="#br0" timeOffset="1287">4933 10199 1800 0,'0'0'2288'0,"0"0"-439"16,0 0-337-16,0 0-440 15,0 0-568 1,0 0-184-16,-2 128 121 0,6-64 103 16,5 9-128-16,1-3-40 15,-2-8-184-15,3-4-96 16,-2-9-72-16,2-12-16 15,0-5-8-15,-6-9-200 16,1-10-912-16,-1-5-1401 16,-3-8-3280-16</inkml:trace>
  <inkml:trace contextRef="#ctx0" brushRef="#br0" timeOffset="1620">5167 10377 5737 0,'0'0'1952'0,"0"0"-864"0,0 0-143 16,0 0-233-16,0 0-344 15,-87 125-168 1,76-101-120-1,4-5-80-15,2 0 0 0,1-3 8 0,0-2 8 16,1-3 72-16,3 4-24 16,0-5-8-16,0-1-8 15,0 0-40-15,0-3-8 16,3-2 0-16,10 0 64 15,5-2 8-15,1-2-8 16,7 0 40-16,-2 0-32 16,1-2-72-16,-3-10-96 15,4-2-496-15,-3 2-1369 16,-12 2-3488-16</inkml:trace>
  <inkml:trace contextRef="#ctx0" brushRef="#br0" timeOffset="2571">5731 10080 624 0,'0'0'1976'0,"0"0"-488"15,0 0 289-15,0 0-121 0,0 0-320 16,0 0-439-1,0 0-217-15,-129-36-320 16,106 60-304-16,7 9-56 16,3 1-96-16,10 1 88 0,3-1-128 15,0-3 80-15,3-1-24 16,18-2-40-16,0-2-40 16,8-4-64-16,3 1 96 15,-1-6 24-15,3 2 48 16,-2-4 56-1,2 4-8-15,-5-2 8 16,-3 2-8-16,3-4 8 0,-6 4 0 16,-4-5 0-1,-4 0 0-15,-4-3 8 0,-5 0 64 16,-4-3-64-16,1 1 40 0,-3 4 8 15,0-1 0-15,0 1 16 16,-9 0 8-16,-6-1-24 16,-4 0 16-1,-2-4 32-15,-5-2-96 16,-5 0 96-16,2-4-88 15,3-2 48-15,0 0 24 0,5 0-80 16,5 0 72-16,8-12 80 16,5-8-160-16,3-11-200 0,0-6 72 31,11-11 24-31,7-6 96 15,5-5 8-15,-4 1 0 16,-1 4 120-16,-2 6-48 0,-5 7 120 16,-3 9 40-16,-3 7 208 15,-5 5 168-15,0 3 40 0,0 4-136 16,-11-2-168-16,-4-1-344 15,-1 0-256 1,-15-1-768-16,4 4-840 16,1 7-2681-16</inkml:trace>
  <inkml:trace contextRef="#ctx0" brushRef="#br0" timeOffset="20470">4458 11450 1776 0,'0'0'5049'31,"0"0"-3313"-31,0 0-311 16,0 8-209-16,7 14-656 0,1 14-224 0,3 10 320 15,2 6-216-15,-3 3-208 16,4-3 64-1,-2-8-208 1,-4-6-32-16,-2-6-48 0,-1-6 40 16,0-6-40-16,-5-4-8 15,0-3-160-15,0-6-752 0,0-3-920 16,-10-4-2209-16</inkml:trace>
  <inkml:trace contextRef="#ctx0" brushRef="#br0" timeOffset="20973">4473 11379 1872 0,'0'0'4401'0,"0"0"-3489"16,0 0-296-16,0 0 160 0,0 0-16 31,0 0-319-31,126-11-57 16,-96 11-80-16,-5 7-72 15,-4 10-120 1,-5 3 112-16,-10 8 144 0,-6 8 152 0,0 6-192 15,-14 9-96-15,-12-2-232 0,-2-2 0 16,-2-11-208-16,7-10 200 16,9-14 16-16,2-10-16 0,7-2-448 15,1 0 272-15,2-2 168 16,2-10-64-1,0-3-24-15,2 2-48 16,11-2 48-16,8 4 32 0,-2 5-32 16,5 2-24-16,-1 4 72 15,-1 0-48 1,-2 2-24-16,-4 15 96 15,-2 4 32-15,-6 5 0 0,-3 4 120 16,-5 2-16 0,0 2 24-16,0-4 112 0,-13-2 8 0,-1-5-8 15,1-6-64-15,-2-7-64 16,1-5-112-1,-2-5-528-15,4-15-1424 16,1-7-4938-16</inkml:trace>
  <inkml:trace contextRef="#ctx0" brushRef="#br0" timeOffset="22000">4757 11313 1488 0,'0'0'5625'0,"0"0"-4553"15,0 0-784 1,0 0 408-16,29 165 265 15,-10-91 15-15,4 5-376 0,0-3-136 16,-4-8-192-16,2-12-160 16,-3-11-64-16,0-11-48 15,-1-13 0-15,1-8-56 0,0-12-536 31,0-1-336-31,1-18-56 16,-1-22-1-16,-2-8-519 0,-3-10 264 16,-3 2 504-16,-6 2 320 15,-2 5 416-15,-2 11 288 31,0 10 352-31,0 9 696 0,-2 8 424 16,-6 7-255-16,2 4-329 16,-1 0-480-16,-4 8-456 15,0 12-240-15,-2 5-64 0,6 1 48 16,-4 0 8-16,5-3 0 15,4-2-72-15,2-8 64 0,0-2-344 16,0-7-336 0,0-4-352-16,3 0 40 15,9 0 47-15,4-17 305 16,-8 0 16-16,3-2-120 0,-4 2 160 0,2 4 232 31,-2 4 184-31,-7 7 184 16,1 2 368-1,3 0 296-15,-1 0-192 0,2 13 80 0,4 10 248 16,4 1-288-16,3 0-296 15,2-3-152-15,5-4-64 0,-1-5 0 16,-1-8-8-16,0-4-200 16,-1 0-280-1,-7-16-8-15,1-10 32 16,-7-6-112-16,-3-4-184 15,-4-3 200-15,0 3 496 0,-3 4 64 16,-10 6 248-16,-3 8 376 31,3 6 480-31,2 10 0 0,3 2 57 16,0 8-673-16,6 18-488 15,2 4-8-15,0 5-48 16,0-5 8-16,5-3 40 0,8-7-80 16,0-8 16-16,3-3-136 15,-5-7-24-15,2-2-105 0,2-2-55 16,-2-19 64-1,4-24-408-15,-4 2-1080 16,-1 3-3009-16</inkml:trace>
  <inkml:trace contextRef="#ctx0" brushRef="#br0" timeOffset="22217">5359 11134 1512 0,'0'0'3945'0,"0"0"-2073"16,0 0-672-1,0 0-544-15,0 0-319 0,20 98 327 0,-12-40-144 16,3 10-112-16,0 2-248 15,1-4-80 1,1-8-64-16,1-9 40 16,-2-13-56-16,2-12-200 15,-6-10-448-15,0-12-400 0,-1-2-545 31,2-40 73-31,-5-7-225 16,2 0-1503-16</inkml:trace>
  <inkml:trace contextRef="#ctx0" brushRef="#br0" timeOffset="22443">5577 11338 1032 0,'0'0'1544'16,"0"0"-232"-16,0 0 17 0,0 0-481 15,0 0 200-15,0 0 176 32,0 0-248-32,7 82-527 0,-20-46-217 0,-6 2-232 15,2-4-8-15,-2-2-328 16,5-10 112-16,5-5 135 15,6-9-79-15,3-5-208 0,0-1-80 16,7-2 456 0,12 0 48-1,7 0 320-15,3-3-40 0,2-9-136 16,6-3-192-16,-3-2-8 0,21-9-592 15,-7 3-232-15,-11 1-1840 16</inkml:trace>
  <inkml:trace contextRef="#ctx0" brushRef="#br0" timeOffset="22912">5971 11081 744 0,'0'0'4857'0,"0"0"-3873"15,0 0-408-15,0 0 568 16,0 0 201-16,38 108-169 0,-29-57-496 31,-2-1-248-31,-6-4-248 16,3-8-64-16,-3-12-120 0,1-10-184 15,1-8-256-15,-1-8-136 0,4 0-136 16,-3 0 56-1,5-18 344-15,4-2 223 0,-1-2-15 16,5-1-144 0,2 6 48-16,1 2-8 15,1 6-24-15,-4 5 80 0,-2 4-40 16,-6 0 176-16,-1 13 16 0,-7 12 568 15,0 5 56-15,0 4-215 16,-2-2-129 0,-7-6-144-16,2-7-136 15,2-12-304-15,5-7-921 31,0-18-975-31,0-12-417 0,0 0-71 16</inkml:trace>
  <inkml:trace contextRef="#ctx0" brushRef="#br0" timeOffset="23086">6238 11334 936 0,'0'0'1488'16,"0"0"-296"-16,0 0 169 15,0 0-529-15,0 0-328 0,0 0-336 16,79 68 48-16,-72-68 504 16,-4-2 504-16,-2-12-31 31,-1-4-281-31,0 2-432 0,-4 0-296 15,-13 0-184-15,0 2-432 16,0 0-1080-16,11-8-585 16,4 1-423-16,2 6-1761 0</inkml:trace>
  <inkml:trace contextRef="#ctx0" brushRef="#br0" timeOffset="23387">6238 11334 56 0,'145'-98'1272'16,"-127"107"264"-16,6 1 56 16,5 3-399-16,4-4-585 0,-1-1-280 15,5-1-144 1,-3-7 8-16,0 0-8 15,-5 0-184-15,-3-11-312 16,-10-4-656-16,-2-8-721 0,-10-1-463 16,-4-2 616-16,0 3 1049 15,0 2 487-15,0 6 799 0,0 2 985 16,-7 7 761-1,2 4-297 1,-1 2-247-16,1 0-257 0,-5 0-504 16,1 10-560-16,-7 12-544 15,-4 10-136-15,-2 6 0 0,-7 7 0 16,-18 25-640-16,6-12-1464 15,6-6-4306-15</inkml:trace>
  <inkml:trace contextRef="#ctx0" brushRef="#br0" timeOffset="24632">4728 12749 1216 0,'0'0'5153'0,"0"0"-2897"15,0 0-591-15,0 0-721 16,0 0-656 0,0 0-288-16,0 0 184 15,65 143 96-15,-36-93-128 0,-2-6-96 16,-3-10-56-16,-4-9 8 15,-4-12-8-15,-5-7 0 0,-3-6 0 16,-3 0-304-16,0-8 72 31,0-16 232-31,-5-6 0 16,0-6 48-16,0 2-48 0,0 2 8 15,0 10-8-15,0 8 0 32,0 7-144-32,6 7-168 0,9 3 56 0,7 19 176 15,3 4 24-15,2 0 56 16,-3 0 0-16,2-8 0 15,-7-8-8-15,-1-10 0 0,-5 0 8 16,-5-12 72-16,-3-20-48 16,-5-10-24-16,0-11-408 0,0-5-160 15,-5-2 80-15,-6 3-161 16,1-2-551-1,4 9 112-15,3 8 504 16,1 10 384-16,2 12 200 16,0 12 152-16,0 8 0 0,2 2 8 15,12 24 576-15,2 16 376 16,5 14-352-16,3 10-256 0,-7 2-191 31,2 0-153-31,-1-10-48 0,-7-9-104 16,0-15 0-16,-3-12 8 15,0-10-16-15,-4-8-8 16,-4-4-152-16,3 0-176 0,-3-12 264 15,2-10 72-15,1-6 8 32,-2 3-8-32,4 4-57 15,-3 7 49-15,3 6-80 0,-2 4-56 16,5 4-16-16,-2 0-152 15,6 0-224-15,2 0-408 0,2 0-544 16,-7-4-1457-16</inkml:trace>
  <inkml:trace contextRef="#ctx0" brushRef="#br0" timeOffset="24781">5432 12783 1296 0,'0'0'1600'0,"0"0"64"16,0 0-47-16,0 0-345 0,16 123-616 16,-13-99-352-1,1-6-208-15,-3-10-96 16,-1-8-704-16,0 0-1032 15,0 0-1361-15</inkml:trace>
  <inkml:trace contextRef="#ctx0" brushRef="#br0" timeOffset="24926">5367 12615 936 0,'0'0'1120'0,"0"0"-856"0,0 0-184 0,0 0-80 15,0 0-400-15,0 0-880 0</inkml:trace>
  <inkml:trace contextRef="#ctx0" brushRef="#br0" timeOffset="25437">5484 12731 2576 0,'0'0'3201'0,"0"0"-1033"0,0 0-800 16,0 0-591-16,0 0-97 31,0 0-88-31,0 0-208 0,0 0-240 15,100-108-88-15,-74 92-56 16,0 0-272-16,-7 4-584 16,-1-6-929-16,-5 4-751 0,-7 0-1793 0</inkml:trace>
  <inkml:trace contextRef="#ctx0" brushRef="#br0" timeOffset="25850">5669 12495 1560 0,'0'0'2224'16,"0"0"-543"-16,0 0-609 15,0 0-416-15,0 0-168 0,-3 130-64 0,3-92-72 31,12-4-248-31,-1-10-96 32,3-7-8-32,-4-9-368 0,3-8-240 0,0 0-344 0,3-8-176 15,0-13 15-15,4-3 217 16,2 2 584-16,-2 0 312 0,4 2 368 31,-8 3 264-31,2-2-15 0,-9 1-73 16,-2-2-176-1,-2 0-216-15,-5-1-40 0,0 4-8 16,0 1-8-16,-10 4 216 0,-1 4 40 15,-4 6 416-15,1 2-80 32,2 4-232-32,1 17-456 0,3 6-64 15,3 3 64-15,5 0-16 16,0-2-40-16,0-6 48 15,3-4 8-15,10-6 80 0,5-6 24 16,1-6-104-16,-4067 0 0 31,8164-18-288-31,-4080-9-912 0,-1-6-2945 16</inkml:trace>
  <inkml:trace contextRef="#ctx0" brushRef="#br0" timeOffset="26377">6328 12087 1296 0,'0'0'4713'0,"0"0"-3553"31,0 0 112-31,0 0 153 15,13 137-561-15,-8-99-568 16,-3-4-80-16,-1-2-88 0,3-10-72 16,-3-5-56-16,-1-11-232 15,3-4-232-15,-3-2-56 0,0 0 168 16,4-8 216-16,1-11-16 31,1-5 96-31,5-4 40 16,2 0 8-16,3 0 0 0,4 6-88 15,1 4-9-15,1 8 49 0,-1 8-80 16,0 2 56-16,-3 4 80 15,0 18 0-15,-7 9 128 16,-4 3 32 0,-7 3 33-16,0 3 111 15,-10-2-72-15,-6-3-80 0,-4-10-64 16,1-8 0-16,6-11-88 15,7-6-440-15,6-18-1465 0,0-12-855 16,0-2-265-16</inkml:trace>
  <inkml:trace contextRef="#ctx0" brushRef="#br0" timeOffset="26596">6606 12240 464 0,'0'0'1808'0,"0"0"-272"0,0 0-287 31,0 0-217-31,0 0-376 16,53 114-392-16,-40-101-184 0,5-7-72 15,-3-6 96-15,2 0 16 16,-4-6-32-16,-1-14 32 0,-4-3 48 16,-5-3 56-16,-3 0 280 31,0 4 64-31,-7 2-183 15,-12 6-249 1,0 6-136-16,-4 8-128 0,-3 0-569 0,10 6-1183 16,2 6-2673-16</inkml:trace>
  <inkml:trace contextRef="#ctx0" brushRef="#br0" timeOffset="26876">6769 12140 4809 0,'2'0'1088'0,"4"0"-648"16,6 0 760-16,1 0-160 16,6 5-264-16,2 6-127 0,6 3-105 15,7 2-168-15,-1 2-80 16,7-2 0-16,2 2-160 0,2-2-40 31,-6-4-32-31,-4-1-24 16,-5-4-40-16,-11-3-488 0,-7-4-768 15,-11 0-641-15,0 0-311 16,-4-4-2073-16</inkml:trace>
  <inkml:trace contextRef="#ctx0" brushRef="#br0" timeOffset="27074">7015 12010 5169 0,'0'0'2032'0,"0"0"-936"16,0 0-40-16,0 0-247 16,0 0-97-1,-23 102-176-15,17-67-216 16,1 4-192-16,0-1-64 0,-2-2-64 15,-9 4-776 1,2-8-1289 0,-2-6-4144-1</inkml:trace>
  <inkml:trace contextRef="#ctx0" brushRef="#br0" timeOffset="29117">7034 10714 3408 0,'0'0'2673'0,"0"0"-1529"0,0 0-376 16,0 0 0-1,0 0-328-15,0 0-255 16,0 0 79-16,34 72 128 16,-10-31 96-16,5 12-8 0,13 30-136 15,12 35 32-15,15 37-8 16,7 17 8-16,-10 2-160 15,-6-8 32 1,-13-17 296-16,-4-8-240 0,-6-9-112 16,5-12-192-16,-8-11-984 15,-9-33-1272-15,-8-22-3337 0</inkml:trace>
  <inkml:trace contextRef="#ctx0" brushRef="#br0" timeOffset="32719">7819 11757 2416 0,'0'0'1968'0,"0"0"-679"16,0 0-65-1,0 0-144-15,-3 0-304 16,3 0-216-16,0 0-55 0,0 0 135 16,0 0 32-16,0 0-80 15,0 0-64-15,0 0-80 16,0 0-96-1,0-2-144 1,0-2-112-16,5-3-88 0,19-4 296 0,0-8 81 16,8 2-113-16,-1-5-32 15,5 1-168-15,17-2-72 16,-8 4-945-16,-5 8-2999 0</inkml:trace>
  <inkml:trace contextRef="#ctx0" brushRef="#br0" timeOffset="33671">8421 11270 4232 0,'0'0'2033'0,"0"0"-161"0,0 0-279 15,0 0-441-15,0 0-384 0,0 0-552 32,-53 64-216-32,51-23 0 15,2 6-8-15,0 4 8 16,0-8 0-16,0-9 0 0,12-8-56 16,1-12-200-16,0-7-440 0,1-7-240 31,1 0-225-31,-4-22-23 15,5-10 40-15,-9-4-32 16,2-3-233-16,-6 7 865 0,2 5 544 16,2 14 48-16,-4 9 344 15,5 4 24-15,3 0 441 0,-1 0 143 16,3 8-376-16,0-4-272 31,-2-2-40-31,4-2-16 16,-4 0 480-16,-6-12 160 0,1-5-239 15,-2 0-49-15,-4 0-248 16,0 6-136-16,0 1-264 0,-7 3-136 15,-1 7-840-15,-2 0-785 16,4 2-831 0,3 5-1817-16</inkml:trace>
  <inkml:trace contextRef="#ctx0" brushRef="#br0" timeOffset="33983">8620 11292 992 0,'0'0'1344'15,"0"0"208"-15,0 0-223 0,0 0-105 16,0 0-288-1,0 0-232-15,0 0-64 16,100 92-96-16,-97-76-23 16,-1-2-81-16,1-6 16 0,-3-6-32 15,0-2-72-15,0 0-144 16,0 0-128-1,0-6-64-15,0-10-16 0,0-7-304 0,0-2 104 16,3 1 48-16,2 2 48 0,0 4 16 16,2 5-8-16,-1 10 0 31,-1 3-8-31,0 0 104 15,-2 0 72 1,3 5 216-16,2 8 16 0,-1 4-304 0,-2 8-520 16,-2-3-1929-16,0-6-5496 0</inkml:trace>
  <inkml:trace contextRef="#ctx0" brushRef="#br0" timeOffset="34760">8806 11230 4584 0,'0'0'2633'0,"0"0"-1497"16,0 0-592-16,0 0 9 15,0 0-9-15,0 0-264 16,0 0-208-16,132-96 8 0,-106 79-80 31,-3 1-104-15,-9 2-1105-16,-3 2-903 0,-6 4-1841 0</inkml:trace>
  <inkml:trace contextRef="#ctx0" brushRef="#br0" timeOffset="35346">8935 11031 56 0,'0'0'1656'0,"0"0"-344"0,0 0-296 0,0 0-55 16,0 0 87-1,0 0-192-15,22 103 8 16,-9-62-96-16,-3 1-144 16,-2-4-175-16,-1-8-97 0,-3-6-200 15,1-9-48 1,-3-7-104-16,0-6 8 0,-2-2 96 0,3 0 192 15,-2-17-128-15,1-8-168 16,3-9-256-16,0-5-40 16,1 1-168-1,-1 4 128-15,1 4 127 16,-1 8 113-16,2 10 16 0,-6 4-72 31,6 8-104-31,1 0 256 0,-2 4 40 0,2 14 296 16,4 4 121-16,-6 2-97 0,-1-1-128 31,3-8-128-31,-5-3-96 15,2-7-8-15,-2-5-536 0,6 0-353 16,-1-17 457-16,1-7 56 16,3-4-712-16,0 0-152 15,0 4 223-15,-4 6 537 0,2 10 272 16,-4 8 208-1,-1 0 232-15,0 8 505 16,-2 12 111-16,2-2-224 0,0-4-144 16,-2-6-360-16,5-4-112 15,-5-4 136-15,4 0 144 16,1-16 184-16,-5-4-136 15,-3 0-104-15,0 0 56 16,0 4-32-16,0 2-104 16,-2 3-152-16,-7 4-408 0,-1-9-632 15,0 2-1552-15,4 0-2201 31</inkml:trace>
  <inkml:trace contextRef="#ctx0" brushRef="#br0" timeOffset="35577">9293 10818 568 0,'0'0'1728'15,"0"0"-480"1,0 0 241-16,31 119-369 16,-15-75-376-16,0 2-320 15,2-4-136-15,0-2-136 0,0-9-16 16,-1-8 48-16,-4-9 144 15,-1-6-8-15,-4-6 80 32,1-2 121-32,-4-4 359 0,-2-18 136 15,2-8-360-15,2-8-656 16,-7-16-248-16,3 10-1592 0,-3 6-4074 0</inkml:trace>
  <inkml:trace contextRef="#ctx0" brushRef="#br0" timeOffset="36143">9805 10639 4841 0,'0'0'3288'0,"0"0"-1471"0,0 0-913 0,0 0-576 16,0 0-128-16,20 128 64 0,-1-73-168 15,5 7-16-15,1 0-72 16,-1-5 88 0,3-3-88-16,-1-7 0 15,-7-10-8-15,-2-6-8 16,-3-7 0-16,-6-9 0 0,-3-5-8 15,-3-3 16 1,-2-5 80-16,0-2 384 16,0 0 464-16,0 0-111 0,-18 0-641 15,-6-2-176-15,-7-9-513 16,-3-2-487-16,-14-10-632 15,9 3-1329 1,8 2-2560-16</inkml:trace>
  <inkml:trace contextRef="#ctx0" brushRef="#br0" timeOffset="36953">9791 11021 696 0,'0'0'912'15,"0"0"216"-15,0 0 24 0,0 0-191 16,0 0-137-16,95-116-56 16,-76 106-248-16,-4 1-232 0,3 5-160 31,-5 2-32-31,3 2 16 15,-3 0 32-15,0 0-80 16,0-4-64-16,3-3-88 0,0-8-472 16,-3 0-208-16,-2-8 48 15,-6-1-176 1,1 1 407-16,-4-2 233 15,-2 3 24-15,3 0 192 0,-3 4 40 16,0 2 352-16,0 6 273 16,0 4 159-16,0 4 88 0,0 2 120 15,0 0-312-15,2 14-392 16,4 12 200-1,4 12 233-15,1 5-273 16,-1 0-96-16,1-1-160 16,1-7-96-16,1-12-96 0,-1-6-72 15,0-9 72-15,-4-8-8 0,0 0-192 16,-2-2 120-16,2-14 56 15,-1-4-152 1,-2 3 8 0,-2 4 16-16,0 5 144 0,-1 8 8 15,-2 0-176-15,3 4-57 0,-1 9 201 16,4 6 32-16,-1-6 8 15,1-2-8-15,1-3-8 0,-5-8-96 32,2 0 0-32,-2 0 104 15,1-13 56-15,-3-6-56 16,0-7-136-16,2-5-280 0,-2 5 32 15,3 2 16-15,0 8-120 16,2 7 208-16,-2 4 128 0,1 5 152 31,2 0 112-31,4 0 304 16,-2 5-88-16,0 1-152 15,-2-3-96-15,2-1-80 0,-1-2 56 0,1 0 72 16,2-4 200-16,-1-8-240 16,3-4-80-16,-4 0-8 15,0 6-80 1,-2 2-32-16,1 8-88 15,2 0 128-15,1 0 72 16,1 6 304-16,1 4-72 0,-1-1 72 16,-3-4-64-1,2-3-79-15,-9-2 47 16,3 0 152-16,-1 0 104 0,0 0-56 15,-1-3-200-15,-2-1-208 16,3 4-208 0,-3 0-616-16,0 0-201 0,0 0-423 0,0 0-3713 0</inkml:trace>
  <inkml:trace contextRef="#ctx0" brushRef="#br0" timeOffset="41714">8027 12350 1360 0,'0'0'2832'0,"0"0"-1311"15,0 0-249-15,0 0 160 16,0 0-239-16,0 0-297 0,0 0-296 16,0 0-192-16,0 0-200 15,16-2 168-15,9-9 240 0,9-8-48 31,6-7-64-31,4-8-191 16,31-28-313-16,-10 6-649 0,-13 8-2095 16</inkml:trace>
  <inkml:trace contextRef="#ctx0" brushRef="#br0" timeOffset="42318">8777 11910 4849 0,'0'0'4328'0,"0"0"-3447"31,0 0-633-31,0 0 760 0,19 118-112 16,-9-68-280-16,1 2-224 16,0-4-216-16,-1-6-56 0,1-8-72 15,-1-8-48-15,-4-8-144 16,1-3-328-16,-2-8-424 15,-5-1-688 1,0-4-1313-16,0-2-4376 16</inkml:trace>
  <inkml:trace contextRef="#ctx0" brushRef="#br0" timeOffset="42617">8743 11861 5049 0,'0'0'1696'32,"0"0"-1128"-32,0 0 520 15,0 0-368-15,0 0-223 0,0 0-209 16,0 0-136-16,135 10-24 15,-110 12 112-15,-4 8 88 16,-5 10 208-16,-7 5 64 0,-5 7-144 31,-4 1-200-31,0 0-40 16,-7-1-216-16,-7-8-320 15,1-1-552-15,5-16-960 16,0-9-2161-16</inkml:trace>
  <inkml:trace contextRef="#ctx0" brushRef="#br0" timeOffset="43030">9095 11970 184 0,'0'0'5553'16,"0"0"-3937"-16,0 0 8 15,0 0-295-15,0 0-553 16,0 0-392-16,0 0-256 0,-76 74-32 16,69-37 16-1,6 4-16-15,1-3-96 0,0-6-64 16,11-8-8-1,8-8-8-15,-1-8-48 16,0-8-304-16,0 0-96 0,-7-2 48 16,0-16 96-16,1-6-57 15,-4-2 17-15,-3-2 88 31,1-1 232-31,-6 3 104 0,0 3 176 16,0 4 216-16,0 6 233 16,3 4-105-16,-3 7-8 15,0 2-232-15,5 0-280 0,-2 0 40 16,2 13-40-16,3 2 0 15,2 4-168 1,-2-2-344-16,7 2-777 0,-7-6-1183 16,0-2-2201-16</inkml:trace>
  <inkml:trace contextRef="#ctx0" brushRef="#br0" timeOffset="43212">9229 12079 1112 0,'0'0'2032'0,"0"0"-479"15,0 0-209-15,0 0-272 16,0 0-344-16,0 0-216 15,129-86-280-15,-106 71-64 0,-6 3-168 16,-4-1-648-16,-3 2-720 16,-10 2-616-1,0 1 47 1,0 2 65-16</inkml:trace>
  <inkml:trace contextRef="#ctx0" brushRef="#br0" timeOffset="43713">9366 11911 344 0,'0'0'1312'16,"0"0"-24"-16,0 0-152 31,0 0-407-31,0 0-289 0,0 0 24 16,-39 87 40-16,39-57-248 15,0-3-240-15,13-4-16 16,3-5-8-16,4-6-592 0,1-10-144 16,-2-2-73-16,-1 0 113 15,0-12-128-15,-5-10-184 0,-1-1 176 31,-3 0 432-31,-6 1 408 0,-3 3 176 16,0 4 848-16,0 2 480 16,-7 3-224-16,-1 4-207 0,-1 6-209 15,4 0-136-15,3 0-320 16,-3 8-408-16,5 11 8 15,0 0-8-15,0 0 152 16,0-6-96-16,5 0-40 16,0-7-16-1,1-4-64-15,1-2-8 0,-1 0 64 0,1 0 8 16,-1-10-136-16,-1-7-168 15,0 0-56 1,-5-2-16-16,0 4 352 16,0 0 24-16,0 6 288 15,0 0 240-15,0 5 240 0,-2 4-88 16,-1 0 1-16,3 0-265 31,0 0-352-31,0 11-64 0,0 4-8 16,0 4-56-16,5-2 8 15,5 2 48-15,3-4 0 16,9-2-176-16,-4-6-1337 0,3-5-2384 0</inkml:trace>
  <inkml:trace contextRef="#ctx0" brushRef="#br0" timeOffset="44237">9967 11500 1800 0,'0'0'5025'16,"0"0"-3161"-1,0 0-247-15,0 0-593 16,0 0-664-16,0 0-200 16,-23 105-144-16,28-66 88 0,13 6-48 15,1 3 24-15,4 0 104 16,-4 0 16-16,-1-2-32 0,0-2 72 31,-7-4 88-31,0-5-64 16,-1-10-24-16,-2-3-152 15,-5-5-8-15,1-7-72 0,0-4 40 16,-4-3-32-16,0-3 24 15,2 2-32-15,-2-2-8 0,0 0 145 16,0 0 71 0,-2 0 56-16,-14 0-272 15,-5 0-176-15,-6 0-681 16,-20-25-815-16,10 1-1473 0,8-2-3064 15</inkml:trace>
  <inkml:trace contextRef="#ctx0" brushRef="#br0" timeOffset="44809">9891 11881 392 0,'0'0'2528'16,"0"0"-1416"-16,0 0 489 0,0 0 111 16,50-22-208-16,-29 12-511 0,3-2-257 15,2-2-336-15,0-2-208 16,3 0-112-16,-3-2-72 15,-2-2-8 1,-3 0-280-16,-2-1-352 0,-4 0 144 0,-5-1 176 31,-1-1-97-31,-4 6-79 16,-3 2 248-16,-2 4 88 0,0 2 152 15,0 5 104-15,0 2 376 16,0 2 105-16,0 0-17 0,0 0-128 16,0 4-232-16,0 16-200 15,1 5-8-15,4 5 8 31,2 0 40-31,2-4-48 0,1-6-16 0,-2-6-32 16,-1-6 40-16,-1-4-8 16,1-4-128-16,-1 0-344 0,2 0-225 15,0-8-47 1,-3-5-144-16,1 4-216 15,-1 3 200-15,2 6 23 16,1 0 241-16,0 0 656 16,2 15 705-16,1 2-25 0,3 1-24 15,-2-6-224-15,-3-2-264 0,3-6-160 16,-3-4 0-1,-2 0 48 1,-1-6 256-16,-1-14 280 16,-2-2-296-16,-3-2-200 0,0 3-96 15,-3 4-24-15,-8 2-576 0,-5 9-224 16,1 6-536-16,4 0-745 15,4 0 17-15</inkml:trace>
  <inkml:trace contextRef="#ctx0" brushRef="#br0" timeOffset="45212">10383 11710 880 0,'0'0'1024'0,"0"0"40"16,0 0-40-16,0 0-271 31,0 0-369-31,0 0-152 0,0 0 224 16,0 0 192-16,0 0 344 15,115 25-472-15,-108-37-120 0,1 1-208 0,-5 6-64 16,2 1-128-16,0 2 0 16,-4 2-112-1,6 0-16 1,1 0 128-16,1 0 168 0,3 0 128 15,-3 4-112-15,3-4-48 0,-1 0-15 16,0 0-1-16,-3-10-96 16,4-10-24-16,-1-3-241 0,0 2-87 31,-3-1 64-31,2 3 56 15,-3 7 16-15,-3 7 88 0,0 3 16 16,0 2 88-16,3 0 248 16,-2 2 400-16,1 7-111 0,1 1-73 15,2 1-168-15,-4-5-168 31,-2-1-64-31,2-5-64 0,-5 0-120 16,0-13-993-16,0-8-1143 16</inkml:trace>
  <inkml:trace contextRef="#ctx0" brushRef="#br0" timeOffset="53573">11130 10536 3832 0,'0'0'2633'31,"0"0"-1257"-16,0 0-184-15,0 0-207 0,0 0-385 0,0 0-376 16,0 0-168-16,0 0-40 0,0 0 48 16,0 0 88-16,0 0 32 15,0 0 16-15,3 1-136 16,2 5-64-16,12 5 0 0,0 3 56 31,5 0 64-31,2 2 16 16,1 0-16-16,2 0-120 0,-6-2 16 15,0-2-16-15,-2-2 16 16,-7-4-16-16,-1-2 0 15,-8-4 8 1,-1 0 56-16,1 0 192 0,-3-4 512 16,0-22 137-1,2-36-905-15,-1 2-1649 0,1 6-8273 0</inkml:trace>
  <inkml:trace contextRef="#ctx0" brushRef="#br0" timeOffset="66644">11440 11438 1088 0,'0'0'472'0,"0"0"-192"15,0 2-136-15,0 1 32 16,0-3-168-16,0 0-8 0,0 0 0 0,0 0-160 31,0 0-168-31,0 0 112 16,0 0 136-16,0 0-176 15,0 0 256-15,0 0 264 0,0 0 512 16,0 0 136-16,0 0 112 15,0 0 193-15,0 0-89 0,-4 0 16 32,4 0-160-32,0 0-240 15,0 0-319-15,0 0-97 0,0 0-16 16,0 0 48-16,0 0-56 15,0 0-96-15,0-3-16 0,0-3-72 16,0-2-120-16,0 0-16 31,0-1-40-31,12 2 48 16,-1-1-104-16,7 2 96 0,-5 0 8 15,4 3-72-15,-5 1 32 16,1 2 40-16,-4 0 0 0,1 0 0 16,-7 0-40-16,4 0 48 15,-4 0 88 1,-1 5-72-16,-2 1 48 15,0 2-56-15,0 0 0 0,0 2 56 16,0 2-56-16,-5 0 48 16,-2-2-48-16,2 2-8 0,-3-4 0 15,2 0 8 1,1 0-8-16,0-2 8 15,4-2-8 1,-1 0-8-16,2-4-40 0,0 2-24 0,0-2 64 16,0 0-64-16,0 0 24 15,0 0 40-15,0 0 8 0,0 0 8 31,0 0-8-31,0 0-56 16,0 0-624-16,0 0-1217 0,8 0-1319 16</inkml:trace>
  <inkml:trace contextRef="#ctx0" brushRef="#br0" timeOffset="67559">11543 11528 1328 0,'0'0'1152'16,"0"0"352"-16,0 0 9 0,0 0-233 16,0 0-96-16,0 0-168 15,0 0-159-15,0 0-201 16,0 0-208-1,0 0-232-15,0 0-144 16,0 0-72-16,0 2-72 0,0 0 72 31,0 5-8-15,0-2 8-16,0 1 0 0,0 2 0 15,0 1 8-15,6-3 0 0,-4 1-8 16,5 1-8-16,-1 1 8 16,2-1 0-16,-3-3-48 0,1 3 48 15,2-2 8-15,-4-1-8 16,1-1 0-16,-2-2 0 15,-2-2-240-15,-1 0-360 0,0 0-561 16,0-6-1391-16,0-3-3001 0</inkml:trace>
  <inkml:trace contextRef="#ctx0" brushRef="#br0" timeOffset="68407">11635 11748 1136 0,'0'0'1800'0,"0"0"-336"31,0 0 81-31,0 0-297 0,0 0-416 16,0 0-320-16,0 0-176 0,0 0-152 15,0 0-112-15,0 0-72 16,0 0-8-1,0 0 8-15,0 0 0 16,0 0 8-16,0 0 96 16,0 0 49-16,0 0 7 0,0 0-32 15,0 0-24-15,0 0-24 16,0 0 0-16,0 0 64 15,0 0 96-15,0 0 120 16,0 0-72-16,0 0-168 16,0 0-112-16,0 0 0 15,0 0-8-15,0 0-88 0,0-2-32 16,0-3 112-16,2-1-40 15,3 2 32-15,-2 0-32 0,-2 4 32 16,1-2-48-16,-2 2-24 16,0 0-120-16,0 0-80 0,0 0 144 31,0 4 144-16,-2 2 56-15,-2 0 0 0,-1-3 24 0,1-1-8 16,1-2 32-16,3 0 16 16,0 0 8-16,0 0-128 15,0 0 0-15,0 0-80 0,0 0-24 31,0 0-16-31,0 0 32 16,0 0 32-16,0 0 8 0,0 0-56 16,0 0-104-16,0 0-16 0,0 0 176 15,0 0 48 1,0 0 112-16,0 0-88 0,0 0-24 15,0 0-705 1,0-3-4280-16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02:3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10015 2266 8361 0,'0'0'4217'16,"0"0"-3201"-1,0 0 57-15,0 0 311 16,0 0-256-16,0 0-528 16,-11 0-376-16,11 0-144 0,0 0-80 15,0 0 8-15,0 0 40 16,0 0-40-16,0 0 8 15,0 0 56-15,0 0 32 16,0 0-24-16,0 0-8 16,0 0-24-16,0 0-40 15,0 0-8-15,0 0-72 0,0 0 8 16,0 0 56-16,0 0-40 15,0 0 40 17,0 0 0-32,0 0 8 15,0 0 0-15,0 0 8 16,0 0 0-16,0 0 40 0,0 0 40 15,0 0-88-15,0 0 0 16,0 0 64-16,0 0-64 0,0 0-48 16,0 0 48-16,0 0 56 15,0 0-56-15,0 0 24 16,0 0-24-16,0 0 0 0,0 0 0 15,0 0 16-15,0 2 64 16,0 12-80-16,0 14-48 0,0 12 40 31,0 8-8-31,0 7 16 16,2-4-48-16,4-4 48 0,-3-9 16 15,4-6 48-15,-1-8-64 0,-1-2-40 16,1-4 40-16,1-2 0 16,-2-2-16-16,0-1 16 15,-4-4 24 1,4-3 32-16,-5-4-112 15,0 0-120-15,0-2-488 16,2 0-824-16,1-14-873 0,-1-2-3528 16</inkml:trace>
  <inkml:trace contextRef="#ctx0" brushRef="#br0" timeOffset="472">9970 2184 4745 0,'0'0'4056'0,"0"0"-2903"31,0 0-689-31,0 0 48 0,0 0 8 0,0 0-40 0,53-12-48 16,-25 9-120 0,-4 3-176-16,0 0-8 15,0 11-40-15,-4 10-8 16,-6 16 360-16,-6 9 161 0,-6 8 31 15,-2 6-176 1,0 1-120-16,-14-3 8 0,-4-7-136 16,-2-6 48-1,-7-7 0-15,3-6-56 0,3-8-136 16,1-3 56-1,6-10-120-15,6-5-576 0,8-6-992 0,0 0-1361 16,0-4-5065-16</inkml:trace>
  <inkml:trace contextRef="#ctx0" brushRef="#br0" timeOffset="918">10283 2621 4889 0,'0'0'2064'0,"0"0"-880"0,0 0 409 16,0 0-361-16,50 2-128 16,-29-4-232-16,0-12-264 15,5-6-224-15,-5-4-247 0,-3-5 63 16,-7-1-56-16,-6 0-88 15,-5-2 24-15,0 4-16 0,-19 5 0 16,-4 4-56-16,-1 9 136 0,0 10 104 16,-4 0-88-16,6 10-160 15,-1 14 48 1,5 5-48-16,7 3 0 15,3 0-72-15,6 2 64 16,2 0 8-16,0-4 48 0,0-2 96 31,7-4-144-31,7-4 0 0,7-6-184 0,5-4-320 0,0-8-345 16,13-2-903-16,-5-14-1433 15,-5-4-3064-15</inkml:trace>
  <inkml:trace contextRef="#ctx0" brushRef="#br0" timeOffset="1272">10595 2404 6497 0,'0'0'2961'16,"0"0"-641"-16,0 0-344 31,0 0-591-31,0 0-801 0,0 0-392 16,0 0-136-16,0 0-56 0,-74 102-40 15,74-78-48-15,0 1 80 16,6-5 8-16,10-6-384 0,4-7-336 16,-4-5-17-1,3-2 1 1,-1 0 64-16,3-15 40 0,-3-5-72 15,-2-7 120-15,-2 6 352 32,-7 4 232-32,-2 8 200 0,-2 5 336 0,-3 4 512 0,0 0 0 0,0 0-328 31,0 11-239-31,0 6-73 15,0 0-232-15,0 4 40 0,0-4-208 16,0-2-8-16,0-5-48 0,0-8-976 16,0-2-1353-16,0 0-3504 15</inkml:trace>
  <inkml:trace contextRef="#ctx0" brushRef="#br0" timeOffset="1675">10700 2278 2800 0,'0'0'4729'0,"0"0"-3193"0,0 0-527 31,0 0-233-31,0 0-464 16,0 0-8-1,0 0 80-15,42 18-208 0,-23-10-88 16,1 0 8-16,-4 2-88 16,2-2 40-16,-2 2-48 15,-5 0 24-15,-4 2 72 0,-6 0 320 16,-1 3-8-16,0-2-120 15,0-3-136-15,0-1-144 0,0-3-8 0,0-4-136 16,7 1-312 0,2 1 232-16,-2 0 48 0,-1 2 160 15,1 3-16-15,-2 2 16 0,-1 8 8 16,-4 0 8-16,0 6 96 15,0 1-104-15,0-2-8 0,0-8-1032 16,0-6-1673-16,0-10-3008 0</inkml:trace>
  <inkml:trace contextRef="#ctx0" brushRef="#br0" timeOffset="1801">10994 2515 2896 0,'0'0'2561'0,"0"0"-353"16,0 0-31-16,0 0-345 31,0 0-728-31,0 0-440 15,0 0-200-15,0 0-199 0,0 51-265 16,0-40-88-16,0-5-985 0,0-2-1783 16,0-4-3394-16</inkml:trace>
  <inkml:trace contextRef="#ctx0" brushRef="#br0" timeOffset="2423">11052 2298 3264 0,'0'0'2121'0,"0"0"-1145"16,0 0-32-16,0 0 272 0,0 0-127 0,26 86-265 31,-16-49-304-31,-2-3-216 16,5-4-272-16,4-9-32 0,4-4 0 15,4-10-144-15,0-3 136 16,-4-4 8-16,2 0 88 0,-5-11 40 16,-5-6 48-16,-4 2 208 15,-7-2-24 1,-2 2 176-16,0 0 104 0,0 3-328 0,-5 3-136 15,-1 0-176-15,1 3-216 32,3 2-416-32,2 2-928 0,0 2-641 15,0 0-887-15,2 0 1840 16,8 0 831-16,2 0 369 15,0 10 48 1,-6 1 465-16,4 0 287 16,1 4 88-16,-4-3-8 15,1-1-24-15,-2 2-160 0,2-3-168 16,-3-3-7-16,-3-1-193 0,-1-1-40 15,1-5-40-15,1 0-48 0,-3 0-8 32,3 0-136-32,1 0 0 0,1-9 48 15,1-8 136 1,5-7-48-16,2-3-136 0,2 1 80 15,-1 5-80-15,-1 4 0 0,2 7-8 16,-7 7-80-16,3 3 80 0,-4 0 48 31,2 0 392-31,-1 13 232 16,2 6-8-16,-2 2-104 15,3 5-111-15,-6 2-265 0,7 10-184 16,-4-4-969-16,-2-9-4136 0</inkml:trace>
  <inkml:trace contextRef="#ctx0" brushRef="#br0" timeOffset="4508">9825 2540 4456 0,'0'0'2641'0,"0"0"-1521"0,0 0 353 16,0 0 223-1,0 0-632 1,0 0-272-16,0 0-320 15,0 0 177-15,-23 0-1 16,0 3-224-16,-7-1 104 16,-9-2-88-16,-8 0 216 15,-6 0-192-15,0 0-88 16,1 0-8-16,7 0 72 15,9 0 273-15,10-5-225 0,9 1-40 0,5 0-152 32,3 2 24-32,5 1-176 15,3 1-136-15,1 0-8 16,0 0-72-16,0 0 0 0,0 0-80 15,0 0-128-15,0 0-16 0,0 0 104 32,0 0 56-32,0 0 88 15,-3 0 40-15,3 0-8 16,0 0 8-16,0 0 0 0,0 0 0 15,0 0 8-15,0 0 8 16,-4 0-8-16,4 0 8 0,0 0-8 16,0 0 0-16,0 0 0 15,0 0-16-15,0 0-80 16,0 0 48-16,0-2-32 0,0 2 8 0,0-2 16 15,0 2-40 1,0-2 32 0,0 0 8-16,0 0-8 31,0 0 64-31,0-2 80 0,0-9 64 0,0-4 32 0,0-13-24 0,-1-9-56 15,-3-5 96 1,-4-4 0-16,0 0 0 16,-1 5 56-16,1 4-72 15,-1 5 16-15,1 4-112 31,2 1-32-31,1 7-48 0,5 6 0 0,-5 5-8 0,5 4-40 16,-1 5 32-16,1 2-40 0,0 0-40 31,0 0 88-31,0 0-40 16,0 0 48-16,0 0 16 0,0 0-16 15,0 0 80-15,0 0-72 16,0-2 0-16,0 0 0 0,0 2 8 16,0 0-8-16,0 0 0 31,0 0-8-31,0 0 0 15,-2 0 0-15,2 0-104 0,-3 0-24 16,-2 0-40-16,-2 4 8 16,-1 7 160-1,-3 0-8-15,0 8 0 0,-7 2 0 0,2 2-16 16,3 1-24-1,2-5 40-15,3 0 0 16,1-6 8-16,2 0 0 16,2-7 0-1,-2-4 56 1,5 0-48-16,0-2 72 0,0 0-16 0,0 0-56 15,0 0 8-15,0 0-8 0,0-4-8 32,0-8-72-32,0-4-80 15,0-4-96-15,0-6 24 0,0 0 56 16,0 0-72-1,5-1 96-15,0 3-64 0,5 3 40 0,-4 2-72 16,0 4 63-16,1 4 33 16,-2 5 64-16,-4 2 32 0,1 4-32 15,3 0-64-15,0 0-72 16,1 0 64-16,5 2 80 0,2 6 0 15,-1 3 64-15,1 0 8 47,-2 1 0-47,0 4 48 16,-1 4-48-16,1 6-152 0,9 29-968 15,-3-7-1609-15,4-4-7657 0</inkml:trace>
  <inkml:trace contextRef="#ctx0" brushRef="#br0" timeOffset="5368">9710 2354 5025 0,'0'0'3024'15,"0"0"-1415"-15,0 0-289 0,0 0-72 16,0 0-344 0,-5 0-296-16,5 0-336 15,0 0-272-15,5 3-72 16,19 8 72-16,10 7 32 0,8 4 97 15,7 4 23-15,-3 1-24 16,0-3-112-16,-6-3-8 0,-9-2 40 31,-7-6 32-31,-6 0-80 16,-7-5 0-16,-6-3 96 15,-4-3 0-15,-1-2-96 0,0 0 168 16,0 0 544-16,0 0 264 16,0 0-152-16,0 0-32 15,-12 0-488 1,-11 4-144-16,-3 5-160 0,-27 21-520 15,3-2-992-15,3 2-2921 16</inkml:trace>
  <inkml:trace contextRef="#ctx0" brushRef="#br0" timeOffset="11400">15411 4976 1528 0,'0'0'2144'0,"0"0"-831"16,0 0 239-16,-20 0-96 16,16 0-152-16,2 0-63 0,2 0-393 15,0 0-232-15,0 0-200 16,0 0-120-1,0 0 16-15,0 0 72 0,0 0 40 16,0 0-63-16,0 0-81 16,0 0-48-16,0 0-56 15,0 0 0-15,0 0-80 0,0 0-16 0,0 0-32 31,0 1-24-31,0 1 32 16,16-2 8-16,5 2 200 0,2-2 128 16,7 0-24-1,3 0 24-15,1 0-136 0,-2 0 56 16,3 0-56-16,1 0 120 0,-2 0-184 31,-5 0-40-31,0 0-40 16,0 0-8-16,-3 0-96 15,6 0 40-15,-1 0-40 0,3 0 57 16,1 0-57-16,2 0-8 0,2 0 8 15,2-2 0-15,-3 0 0 32,3 1 0-32,-1-2 72 0,-4 1-64 15,1 0-16-15,-5 2 0 16,2 0-8-16,-2 0 0 15,2 0-8-15,-3 0 8 0,1 0 0 16,-1 0 0-16,0 0 8 31,-2 0 0-31,0 0 0 0,1 0 8 0,3 0-8 16,-4 0 8-16,3-2-8 31,-1 2 8-31,-1 0-8 0,1 0 8 0,0 0 0 0,1 0 8 16,0 0 120-1,4 0-72 1,1 0-64-16,2 0 96 0,-5 0-88 15,0 0 96-15,-4 2-56 0,-1-2 40 32,-4 0-88-32,-1 0 48 0,0 2 16 0,2 0-56 0,0 1 64 31,1-3 0-31,7 0-16 15,-2 0 16-15,4 0 24 0,-1 0-48 16,-1 0 48-16,0 0-48 16,-3 0-40-16,-2-3 0 15,-3 3 0-15,1 0 48 0,-4 0-48 31,0 0-8-31,-2 0 8 0,3 0 0 16,-2 0 0-16,1 0 0 16,4 0 64-16,-1 0-24 15,3 0 32-15,0 0-24 0,-4 0-40 31,-3-2-16-31,1 0 8 16,-1 2 8-16,-2 0 32 0,2 0-48 16,-4 0 8-16,2 0-8 15,1 0 0-15,4 0 8 0,-2 0-8 16,0 0 0-16,4 2 16 0,-3 0-8 15,2 1 56 1,-2-2-56 0,2 1 0-16,-5 0 64 0,0-2-24 15,-1 0-40-15,-4 2 64 16,2-2-56-16,-1 0 32 15,-1 0-40-15,4 0 16 0,-1 0 32 0,4 2-48 32,1 0 0-17,5 0-8-15,-3 0 48 0,1 2-40 0,4-2 8 16,-3 0 32-16,1 0-40 15,0 0 0-15,0 1 0 0,1-3 56 16,3 2-8-16,-1-1-40 31,0 1 32-15,1-2 24-16,-4 2-16 0,3-2 16 15,-1 0-24 1,-1 0-48-16,4 0 48 16,2 0-40-16,-2 0-8 0,1 0 16 15,-1 0-8-15,0 0 0 16,-3 0 40-16,-1 0-40 15,-5 0 0 1,-1 0 0-16,0 0-8 0,2 0 8 0,-5 0-8 16,2 0 8-16,-1 0 8 0,-2 0-8 15,2 0 0-15,1 0 48 16,-1 0-56-1,3 0 0-15,0 0 0 16,-4 0 0 0,2 0 0-16,-4 0 8 0,-1 0-8 0,-5 0 0 15,-2 0 8-15,-1 2 0 0,-5-2 0 0,-2 0-8 31,0 0 0-31,-3 0 16 16,2 0-16-16,-2 2 0 16,0-2 8-16,0 0-8 0,0 0 0 15,0 0 8-15,0 0 0 16,0 0 56-16,0 0-8 0,0 0-56 31,0 0-240-31,-18 2-504 16,-4 2-920-16,-12 4-2769 0</inkml:trace>
  <inkml:trace contextRef="#ctx0" brushRef="#br0" timeOffset="24488">20877 9261 5961 0,'0'0'2544'0,"0"0"-1687"15,0 0 207-15,0 0 376 16,0 0-88-16,0 0-159 15,0 0-273-15,0 0-248 0,0 0-32 16,0 0-240 0,0 0-136-1,0 0-88-15,0 0-96 0,5 0-80 0,5 0 0 16,6 0 72-16,3 0 24 15,2 2 8-15,4 1 16 16,2 1-16-16,4-2 24 0,3 2 48 31,6-2-32-31,4-2 24 31,7 0 33-31,9 2-33 0,1-2 80 0,7 0-80 0,7 0 104 16,2 0 152-16,5 0-192 0,-4 0-120 16,1 0-112-16,-5-2 16 31,2 0-8-31,0 2 8 0,0 0-8 15,-8 0 40 1,-2 0-48-16,-8 0 0 0,-1 0-8 16,-7 0 8-16,-2-2 0 0,-1-2 8 15,-8 2 0-15,-2-2 0 31,-6 1 40-31,-9 1-48 0,-4 0-8 0,-3 2-56 16,-7 0-256 0,-3 0-192-16,-5 0-384 0,-7 0-433 15,-20 0-479-15,-15 7-4994 0</inkml:trace>
  <inkml:trace contextRef="#ctx0" brushRef="#br0" timeOffset="25622">15543 10183 3064 0,'0'0'2497'16,"0"0"-537"-16,0 0-504 0,0 0 65 15,0 0-137-15,0 0-352 16,0 0-264 0,-27 0-311-16,27 0-233 0,0 0-152 15,0 0-64-15,0 0 88 16,0 0-48-16,11 0 128 15,10 0 408-15,5 0-104 0,9 0-104 16,7 0-72 0,10 2 48-16,8 2-96 15,8 0-32-15,4 0-48 16,9 0-56-1,-3-1-120-15,4-1 56 0,0 3-16 0,4-3-40 16,3-2-16-16,0 0 16 0,11 0-8 31,3 0 8-31,4 0 24 16,-2 0 32-16,-4 0-56 0,-7 0 8 15,-5 0 0 1,-8 0 48-16,-6 0-40 0,-10 0-8 0,-8 0 48 16,-9 0 40-16,-11 0-96 31,-8 0 48-31,-8 0 24 15,-9 0 0-15,-9 0 8 0,0 0 240 16,-3 0 217-16,0 0 31 16,0 0-104-16,0 0-64 0,0 0-168 15,0 0-176-15,0 0-56 31,-23 8-904-31,-6 0-1585 0,-6 1-4240 16</inkml:trace>
  <inkml:trace contextRef="#ctx0" brushRef="#br0" timeOffset="32494">4641 5579 3136 0,'0'0'2689'0,"0"0"-1249"0,0 0-384 15,0 0 297-15,-5-50-401 0,2 37-288 16,-1 2-304-1,1 0-48-15,0 3-32 16,3 0 56-16,0 5-24 16,0-1 40-16,0 0 0 15,0-1 16-15,0-1-71 16,0-2-121-16,0-6-24 0,0-4-16 31,10-2-16-31,3-4-40 0,3 2 48 16,-2-2-64-16,4 2 96 15,1-1-144-15,-2 6 72 16,-1-2-24-16,0 4 40 0,-2-2 32 15,4 0 40-15,0-2-32 16,3-1-40-16,2-1 32 16,-2-4 16-1,3-1 40-15,-2 0 40 16,4 0-72-16,-5 1 0 15,2 2 40-15,-1 3-32 0,-2 0-24 0,2 4-40 16,-1 0-56 0,4 0-48-16,-1-1 8 15,5 0 0 1,6 0 8-16,-4-2 32 0,5-1-40 15,2 1-8-15,0 2 8 16,-1 2 0-16,-3 3 0 0,-2 5-16 16,-3 1 16-16,0 4-8 0,-3-1 0 31,1 1 8-16,2 0-8-15,4-2 48 0,1 0-40 16,4-3 0-16,-2 1 48 0,-4-3-8 16,-3 3-40-16,-1 0 32 0,-2 2-40 15,-2 1 0-15,3-1 0 31,-1 2-8-31,0-3 8 32,1 3 8-32,-1 0-8 0,0 0 0 0,3-2 0 0,-1 0 8 0,-3 2-8 15,3-3 8-15,1 1-8 31,-2-1 0-31,-2 1 64 16,0 0-64-16,0 2 0 0,1 0 0 16,-4 2-48-1,2 0 40-15,2 0 0 0,3 0 8 0,0 0 0 16,2 0 0-16,1 0 16 15,-3-2-8-15,2 0 40 16,-2 2-40 0,-3-2 0-16,3 0-8 0,0 2 8 15,-5 0 0-15,5 0-8 16,2 0 96-16,0 0-88 0,1 0-8 15,2 0 32-15,0 0-24 16,-3 0-8 0,-4 0 8-16,-1 0-8 15,-4 0 8-15,1 0 0 0,0 0 0 16,-2 0 0-16,1 2 0 15,1 2-8 1,3-2 8-16,-4 0-8 0,6 0 0 0,-4 2 0 31,0-2 0-31,0 0 0 16,-1 3 0-16,0-1-8 0,-4-1 0 15,4 3 8-15,-4 0 0 0,2 0-8 16,2-1 8-16,-1 1 0 16,4-1 0-16,-3 3-8 31,1-2 8-31,-1 1 16 0,-1 1-16 15,-2-1 0-15,-3-1 0 16,3 3 0-16,-4-1 8 0,2-1 32 16,-1 3-32-16,4 1 32 15,2-1-40 1,-4 1 0-1,4 2 8-15,0-2-8 0,-4 4 0 16,0-1 8-16,2-3 0 0,-3 2 8 16,0 0-8-16,0 0 0 0,-1-1 8 15,3 0-8-15,-4 0 40 16,3 0-48-1,-1 0 0 1,3 0 0-16,-3 0 0 0,0-2 0 16,-2 0 8-16,-2-2 0 15,2 0 8-15,-3 0-8 0,0 0 0 16,3 0-8-16,1 1 9 0,-3 0-1 31,2-1-8-31,0 3 56 16,-3-2-48-16,3-1 32 0,-3 3-40 15,0-3 8-15,-1 1-8 16,1-1 16-16,1 3 40 0,-3-3-56 15,2-1 0-15,0 1 0 32,0 1 8-17,-2-3-8-15,1 1 0 0,-1 1 16 0,0-1-16 16,-1-1 8-16,0 0 0 0,-1 1 0 15,3-1 0-15,-3 3-8 16,-1-3 8-16,1 2-8 31,-1-3 8-31,0 2 0 16,-2-3-8-16,1 2 8 0,1 0-8 15,0-2 0-15,-3 1 0 0,1 2 0 0,-4 1 8 16,4-2-8-16,-1 0 8 16,1 2 0-1,-1-2 40 1,2-2-40-16,-4 2-8 0,-1-2 0 31,4 0 0-31,-3 0 8 0,2 2-8 0,-2-2 0 0,2 0 8 16,0 0 0-16,-2 2 56 0,4-2-64 31,-4 3-8-31,2-2 0 15,-2-1-8-15,5 2 16 0,-5 0 8 16,2 3-8 0,0-4 0-16,2 3 0 0,-3-2 0 0,3 2 8 15,-1 1-8-15,-1-2 0 31,2 1 8-31,-6 1 24 0,4-3-24 32,0 1-8-32,-4 1 0 31,3 0 8-31,-3 1 64 0,1-2-64 0,3 1 0 0,-5 3 8 15,1-3-16-15,3 1 8 16,-3 1-8-16,4 1 16 0,-5 0 32 16,0 0 0-16,0-1-40 31,0-2 56-31,0-1-64 15,0 0 8-15,0-1 64 0,0 0-64 0,0 2 56 16,0 2-56-16,-5 2 56 16,0 0-56-16,-1 0 8 0,3 0-8 15,-2-1 8-15,-2 2-8 16,-1-1 8-16,0 0-8 15,-1 0 0-15,1 0 56 16,-5 0-8-16,-2 2-8 16,1-1 24-1,-3 0-64-15,-5 4 0 0,2-2 88 0,-2 2-96 16,2-2-8-1,-2 4 0-15,2-4 8 0,-5 2 0 16,2-2 0-16,-1 2 8 31,-2-6 0-31,-2 2 104 0,-1-3-32 16,4-1 232-16,-5 2-192 0,1-1 24 15,-3 0-56-15,1-2 24 16,-6 2-16-16,2-2-16 0,-4 0 16 16,2 0 24-16,1-2-40 31,2 0 8-31,0 0 56 0,4 0-40 15,1 0-32-15,0-2-8 16,0 2-56-16,-2 2 112 16,0 1-16-16,-3-2-88 0,-1 1 40 15,-1 2-56-15,-1-1 88 31,-2 0-40-31,-1-3-48 0,0 2 48 0,-1-1 48 16,-1-1 0-16,-3-1 8 16,3 1-56-16,-2-2 24 15,-1 3-56-15,3-1-8 0,-3 0 40 16,1 1-48-1,2-1 8 1,2 3 0 0,0-1-8-16,-1-3 8 0,3 3 0 0,0-1 0 15,3-3 48-15,-1 0-48 16,2 0 0-16,-1-2 0 0,-1 0 0 0,1-1 40 47,-1 1-40-47,-2 0-8 15,2 2 8-15,0-2-8 0,1 0 8 16,3 1 8-16,-2-3-16 15,1 0 8-15,-2 0 0 0,3 0 40 16,-2 0-40-16,-2 0 0 16,1 0 8-16,1 0-8 0,-7-5-8 15,6 1 0-15,-2 0 8 16,4 1-8-1,-2-1 8-15,6 2 1 0,-2-4 31 0,5 2-40 16,-1-3 0-16,3 1-8 31,-5-1 0-31,1-1-65 0,-3-3 1 16,-6 1 64-16,3 1-72 15,-1-4-16-15,4 3 40 0,0 1 48 16,6 0 0-16,2-1 8 0,4 2-16 16,2-2 8-1,-2 0 8 1,3-2 0-16,1-2-8 0,-4-2 0 15,1-4-72-15,2 0 72 16,-3-4-40-16,-2-4 32 31,-5 0-64-31,5 0 80 0,-5-2-8 0,2 2 8 16,0 1 0-16,1 3-16 15,4 5 8-15,1 0 0 0,2 6 8 16,-4-2-8 0,3 1 0-16,0 2 8 0,-2 0-8 31,1 2-40-31,-3 0 0 0,4 0-72 15,-3 0 8-15,-2-2 16 0,-3 0-80 16,-1-3-72-16,-4 2 112 16,1-4 80-16,3 4 40 15,-2-1-32-15,7 2 48 0,-1 0 0 16,2 1 8-1,1 3-8 1,8 1-8-16,-7-1 8 0,7-1 0 16,-1 3 0-16,6 1 0 15,-1 1-8-15,7 0 8 16,-4 2 0-16,2 0 0 0,2 0 0 15,-2 0-8-15,-1-1 0 16,3 1-48 0,0 2 56-16,0 0-16 0,0 0 8 15,0 0 8-15,0 0 0 16,0 0 0-16,0 0-8 15,0 0 0-15,0 0-40 0,0 0 40 16,0 0 0 0,0 0 0-1,0 0 0-15,0 0 8 0,0 0-8 0,0 0 8 16,0 0 0-16,0 0 0 15,0 0 8-15,0 0-8 16,0 0 8-16,0 0 0 0,0 0-8 31,0 0 8-31,0 0-16 16,0 0 8-16,0 0-8 0,0 0-656 15,-1 11-1457-15,-4 6-1911 16,-7 2-6803-16</inkml:trace>
  <inkml:trace contextRef="#ctx0" brushRef="#br0" timeOffset="37159">6338 6386 2712 0,'0'0'2009'0,"0"0"-657"15,0 0 40-15,0 0-72 0,0 0-311 16,0 0-345-1,0 0-248-15,0 0-72 16,0 0 40-16,0 0-8 31,0 0-40-31,0 0-8 0,0 2-16 0,0-2 0 0,0 3-40 16,0-3-40-16,0 4-32 15,0 2-87-15,0 4-41 0,-3 6 0 32,3 6-16-32,0 4 40 15,0 2-16 1,0 0 48-16,0 0-80 0,0 0 48 15,0 1 32-15,0-1-80 0,0 0 56 16,0 2-48-16,0 2-56 0,0 2 8 31,0 0 0-31,0 4-8 16,0 2 88-1,0 2-80-15,0 0 240 0,0 1 96 0,0-5-168 0,0 0-120 16,-5-1 64-16,3-3-112 16,-2-1-8-16,-1-3 72 15,3 0-72 1,0-2 24-16,-1 0-24 15,2 2 8-15,-3 2 0 16,1 2 0 0,-2-2 0-16,2 2 0 0,-3-2 56 0,1 3-64 0,-2-1-48 15,2 0 48 1,2-2 24-16,-2 2-24 15,1 2-16-15,2 0-32 16,-1 3 48-16,3-1-56 16,-2 2 56-16,2-1 0 15,-5 4 48-15,5 1-48 0,-1-1 0 31,1-4 0-31,0-1 0 0,0-2-96 16,0-4 96-16,0-4 0 16,0-1 8-16,0-3-8 0,0-2 8 15,0 0-8-15,0 2-48 16,0 0 48-16,0 4 0 31,0-2 0-31,6 2-8 0,-4 2 8 16,3-4 48-16,-1 2-48 15,-2-2 0-15,4 3-8 0,-6-1 0 16,4 2 8-16,-4 2-8 15,0 2-64 1,0 2-40-16,0 0 0 16,0-2-168-16,-4 1 168 15,-2-8-80 1,4-3 88-16,-4-4-96 15,1-2 96-15,0-4 88 0,4-4 16 16,-1 1-16-16,-1-1-48 16,3-1 48-16,0 2 16 0,-5 3-56 15,5-1 48-15,-2 4 8 0,2-4 0 16,0 2 8-16,-1-4-8 15,1-2 8-15,0-3-8 0,-4-2 16 16,4-2-8-16,0-2 56 31,0 0-64-15,-3 0 112-16,0 0-112 0,-3 0-240 0,-6-19-865 15,1-2-1983-15,-2-3-4282 0</inkml:trace>
  <inkml:trace contextRef="#ctx0" brushRef="#br0" timeOffset="37534">6078 8777 2576 0,'0'0'4297'0,"0"0"-3073"16,0 0-688-16,0 0-16 0,0 0-111 15,5 20-177-15,6 7 104 16,4 2-64-1,4 4-24 1,-3-1-96-16,4-5-48 0,-3-5-104 16,-2-3 56-16,-4-6 72 15,-1-5-40-15,-2-1 80 0,-2-5-48 16,-6-2 136-16,4 0 80 0,-3 0 104 31,6 0-64-31,-1-17-96 16,10-13-64-16,12-30-216 0,-1 4-896 15,-1 0-3321-15</inkml:trace>
  <inkml:trace contextRef="#ctx0" brushRef="#br0" timeOffset="49315">8793 5345 3936 0,'0'0'2345'0,"0"0"-1521"15,0 0-120 1,0 0 312-16,0 0-55 15,0 0-161-15,0 0-176 0,0 0 8 16,0 0-8-16,0 0-96 31,0 0-112-31,0 0-16 0,0 0-119 0,0 0-25 16,0 0-56-16,0 0-40 15,0 0-40-15,0 0-64 16,0 0 48-16,0 0-16 0,0 0-24 16,0 0 0 15,0 0 8-31,0 0-64 0,0 0 72 0,0 0-72 15,1 0 8-15,9 0 32 16,0 1 56-16,4 1 56 16,-1 0-16-16,3 0 32 0,4-2-72 15,-7 2 72 1,4-2-104-16,-2 2 40 15,1-2-24-15,-5 0-8 16,6 2-24-16,-3-2 40 16,-1 0-72-1,2 0 24-15,1 0-40 0,3 0 56 0,2 2-64 16,2-2 48-16,1 0 32 15,-1 0-72-15,1 0 40 0,-2 0 24 32,-1 0-72-32,2 0-8 0,1 0 0 15,4 0 8-15,-3 0 0 0,3 0 0 16,-1 0 48-16,-1 0 8 15,0 0-48-15,-3 0-8 16,4 0 72-16,4 0 16 16,-2 0 40-1,6 0 16-15,-4 0-16 16,0 0-80-16,-1 0-48 0,-4 0 56 0,2 0-56 15,-9 2 0 1,4 2 0-16,-9-2 0 16,-1 0 8-16,-5 0 48 15,2-2-40-15,-4 3-16 31,-1-3 8-31,-3 0 64 0,1 0 0 0,-3 0 0 0,0 0 32 16,0 0 16-16,0 0 8 16,0 0 33-16,0 0 47 0,0 0-24 31,0 0-48-31,0 0-136 15,-8-9-376-15,-11-1-1185 16,-1 2-1279-16,1 5-7139 0</inkml:trace>
  <inkml:trace contextRef="#ctx0" brushRef="#br0" timeOffset="50315">9712 5234 672 0,'0'0'4041'0,"0"0"-2201"15,-2 0-128-15,-3 0 89 0,4 0-137 16,-3 0-504-16,4 0-248 15,-1 0-319-15,1 0 159 16,0 0-320-16,0 0-88 0,0 0-24 16,0 0-72-1,0 0-104-15,0 0-136 0,0 0 8 0,0 0-16 16,0 0 0-16,0 0-64 0,11 4 0 15,2 3 64-15,8 4 8 16,0 1 8-16,5-3-16 0,-2 4 72 16,-1-3-64-16,-2 0 48 15,0-2-56-15,-7 0 64 31,1-4-64-31,-7 0 16 0,-2 0-8 0,-1-2 48 16,-2 0-8-16,-3-2-32 16,0 0 32-16,2 3-40 0,-2-3 40 15,0 0-40-15,0 0-8 16,0 0 0-1,0 0 8 1,0 0-8-16,0 0 16 0,0 0 40 16,0 0-40-16,0 0 88 0,0 0-24 15,0 0-72-15,0 0 40 16,0 0-48-16,0 0 0 0,0 0 0 31,0 0-8-15,0 0-40-16,0 0 40 0,0 0 8 15,0 0-8-15,0 0 8 0,0 0 8 16,0 0 0-16,0 0 0 15,0 0 40-15,0 0-48 0,0 0 0 32,0 0 8-32,0 0 40 15,0 0 16-15,0 0 88 0,0 0-72 16,0 0 320-16,0 0 144 0,0 0-55 15,-5 0-225-15,-3 0 16 16,-3 1-192-16,-4 1-32 16,2 2 40-1,-5 2-32 1,-1 2-56-1,-4 4-8-15,-33 19-440 0,9-6-1617 16,-3 1-5248-16</inkml:trace>
  <inkml:trace contextRef="#ctx0" brushRef="#br0" timeOffset="53306">11708 6224 832 0,'0'0'4337'16,"0"0"-3369"-16,0 0-576 0,0 0 504 16,0 0-40-16,0 0-464 15,0 0-344 1,0 0-48-16,0-2 0 15,0 0 0 1,0 2 8-16,0 0 56 16,0 0 80-16,0 0 0 15,0 0-8-15,0 0-80 0,0 0 153 16,0 0 127-16,0 0 16 31,0 0 184-31,0 0-32 0,0 0-144 16,0 0-128-1,0-4-16-15,0 3 24 0,0-5-144 0,0 1-96 16,0 3-8-16,0-2 8 15,0 2-8-15,0-2 8 16,0 0 0-16,0 0 0 0,0 1 96 16,0-1-96-16,0 1 0 15,0 3-40-15,0 0 40 16,0 0 16-16,0 0 56 0,0 0 56 15,0 0 16-15,0 0 48 32,0 0 152-32,0 0-88 0,0 0 24 0,0 0-15 15,0 0-161-15,0 0-40 16,0 0-8-16,0 0 40 15,0 0 104-15,0 0-48 0,0 0-144 16,0 0 80 0,0 0-16-1,0 3 32-15,0 1 144 0,0-3-16 16,0 1-64-1,0 0 8-15,0-2 0 16,0 2 32-16,0 2 40 16,0 0-16-16,0 2-16 0,0 5-104 15,0 0 104-15,0 4-48 16,0 0-80-16,3 4 8 0,-1-4 32 15,2 2 16-15,-2-4-56 32,1 0 16-32,-1-1-8 0,3-1-16 15,-5-2 40-15,0-1-48 16,1 0 32-16,-1-1 16 0,0 2-15 15,0-1 15-15,0 0-8 16,0-1-112-16,0 4 0 16,0-1 16-16,0 0-16 0,0 0 48 15,0 0-48-15,0-2 8 31,0 2 56-31,0-2-16 0,0-2-48 16,0 2 72-16,0 2-16 16,0-2-40-16,0 2-8 0,0-1 64 15,0 0-64-15,0 3-8 16,0-1 0-1,0 0 0 1,0 1 8-16,0-1-8 16,-1 0 0-16,1 1 16 0,-5 3-8 0,0-2-8 15,3 2 8-15,2-2 0 16,-4 4-8-16,4-4 0 0,-2 2 0 15,2-3 0 1,0-1 0-16,-3 2 0 31,3-1 0-31,0-2 16 0,-2 2-16 16,2-2 0-16,0-2 8 15,0 0-8 1,0-2 0-16,0 0-8 0,0-2 8 0,0 2 0 31,0-2 8-15,0 2-8-16,0 0 0 0,0 0 0 0,0-2 8 15,0 2-8-15,0-2 0 16,0-2 0-16,0 0-8 0,0-2 8 16,0 2 0-16,0-2 0 15,-5 0 0-15,5 2 0 0,0-2 0 31,0 0 0-31,0 0 0 16,0 0-72-16,-1 0-320 16,-1 0-401-16,-8 0-711 0,2 0-2857 0,-3-6-5681 15</inkml:trace>
  <inkml:trace contextRef="#ctx0" brushRef="#br0" timeOffset="54697">11659 6886 3224 0,'0'0'3105'15,"0"0"-1161"-15,0 0-335 16,0 0-121-1,0 0-408-15,-6 4-336 16,-2-2-152-16,-4 2 41 0,-2-2-25 16,-2 0 16-16,-4 0-320 15,-2 0 176-15,2 0-208 16,-7 0 80-16,1 0 40 0,-1 0-264 15,-2 1 56 1,-2-1-48 0,3 0-80-16,-2-2-48 0,-1 0-8 0,-8 0 96 15,1 0-48-15,-8 0-40 16,1 0 0-16,-10-2 56 15,-3-5-56-15,-5 3 0 0,2 4-8 16,-4 0-8 0,1 0 8-1,5 0 0-15,1 0 0 0,7 0-8 16,0 0 16-16,1 0-8 0,2 0 48 15,0 0-48 1,-1 0 0-16,1 0 0 0,4 0 8 0,-1 0-8 31,8 0 0-31,0 0-104 16,4-6-88-16,1 2-32 15,6-2-72-15,-3 1 144 0,5-4 48 16,0 3 56-16,1 2 40 0,0-2-56 16,4 2 56-16,-2 2-48 31,-2-1-72-16,2 2 80-15,-6 1-72 0,-7 0 120 0,-3 0-128 16,-5 4-688-16,-3 4 624 16,1 2 192-16,-1 3 40 0,3-2-40 15,-2 3-120-15,2 0 24 31,5-2 96-31,2 1 320 16,2-4-184-16,3 1-72 0,1-4-16 16,3 1-48-16,0-3 176 15,6-3 104 1,3 1-272-16,-1-2 64 0,0 2-64 15,-3 2 0-15,0 0-8 16,-3 0 8-16,-2 3 8 31,-5-1-16-31,1-1 0 0,-4 1 48 0,0 0-40 0,2 1 0 16,-2-1-8-16,-5 0 0 0,-3 1 0 15,-3 4 0 1,-5 1 0-16,-4-1 0 16,1 2 0-16,0-3 16 15,-2-5 120-15,2-1-128 16,-2-2 96-16,-2-2-56 0,2 0 16 15,-3 0 24-15,0 0-16 0,0-2 96 32,0 0 0-32,1 2-160 15,-3-2 64-15,-1 2-48 0,0-1 32 16,3-1-56-1,1-2 8-15,4 0-8 0,-1 0 0 0,4 0 32 16,5-1-32-16,-2 1-80 31,2 0 32-31,3 2 48 31,0 1 0-31,3-1-112 0,5-2 24 16,2 0 8-16,0-2 16 16,4 1 64-16,-2-1 8 0,-1 2 56 0,0-1-56 15,2 3 0-15,2-2-8 16,3 2 88-16,1 0-80 15,0-1 0-15,-1-1 64 0,6 2 16 16,-1-4-16-16,1 2-64 16,1 1 40-1,0-3-40-15,4 2-8 0,1-3 48 16,-3 1-32-1,7 2 48-15,-2 0 16 0,5 3-8 16,2 1 24 0,3 0-56-16,0 0-40 15,0 0-88-15,0 0 8 16,0 0-120-16,0 0-440 0,0 0-544 15,3 0-224 1,14 0-433-16,0 5-503 0,-1-1-3281 0</inkml:trace>
  <inkml:trace contextRef="#ctx0" brushRef="#br0" timeOffset="55233">7095 6774 2832 0,'0'0'2329'15,"0"0"-249"-15,0 0 57 0,0 0-201 16,0 0-464 0,0 0-472-1,0 0-383-15,0 0-217 16,-12 22-120-16,-1-10-128 0,-4 4 24 0,-2 4-168 15,-4 2 104 1,-1 2-112-16,0 1 64 0,0-4-64 0,4-3 0 31,1-2 104-31,5-1-32 31,2-6-64-31,4-1 64 0,0-1-64 0,3-3-8 0,0-2 48 16,4-2-48-16,1 2 0 0,0-2 0 16,0 0 0-16,0 2-8 31,0-2 0-31,0 0 0 15,0 0-136-15,0 0 96 0,0 0-32 16,0 0 24-16,0 0-48 16,0 0-8-16,0 0-16 0,0 0-72 15,1 0-112-15,14 11 40 31,14 21-393-31,-2-2-1527 16,-4 2-3737-16</inkml:trace>
  <inkml:trace contextRef="#ctx0" brushRef="#br0" timeOffset="62901">6130 7066 2896 0,'0'0'3105'31,"0"0"-1073"-31,0 0-343 16,0 0-201-16,0 3-384 0,0-3-536 16,0 0-240-16,0 2-232 0,0-2 16 15,0 2 8-15,0 0-8 0,0-2 32 16,0 0 16-1,0 2 73 1,0-2 55-16,0 2 0 16,0 0-112-16,0 2 0 15,0-1-24 1,0 3-152-16,0 3-32 15,0-1 32-15,0 1 72 0,0 2-64 16,0-1 48-16,0 2-16 31,0 2-32-31,0 6-16 0,-2 6 8 0,2 6 0 0,0 6 64 0,0 2-56 16,0 2 104-16,0-4-112 15,0 1 8-15,0-3 0 0,0-2-8 32,0 0 8-32,0 0-8 31,0 2 72-31,0 3-72 0,0 8-8 0,0 9 8 0,-5 10-64 15,-6 4 144-15,0 5-120 16,1-5 88-16,2-2 0 16,3-6-48-1,-3-7 32-15,5-5-32 16,-4-8-88-1,2-4 88-15,5-6 80 0,-3-4-80 0,3-2 8 16,-3 0-8-16,3-1 0 16,-2-4-8-16,2 3 0 0,0-1-40 15,0-1 40 1,0-3 0-16,0 2-40 15,0-4-32-15,0 2 80 16,0-3 0 0,0 0 0-16,0 0 8 0,0 0-8 0,0 0 0 15,0 2 0-15,0-4 0 16,-3 2 8-16,3-4 40 15,-3-2-48-15,0-2 0 16,3-2-48 0,-2-3 48-1,2-1 48-15,0-2 0 16,0 0-48-16,0 0-48 0,0 0 32 15,0 0-104 1,-5 0-248-16,0-2-608 16,-1-5-1905-16</inkml:trace>
  <inkml:trace contextRef="#ctx0" brushRef="#br0" timeOffset="63319">5837 8538 7561 0,'0'0'2641'0,"0"0"-1601"15,0 0-112-15,0 0-72 0,0 0-520 16,0 0-336-16,7 24-224 16,3-1 224-1,1 3 104-15,0 1-96 16,-1 1 16-16,4-3 32 0,-2-3-8 0,-1-2 0 15,-1-2 16-15,1-6-56 16,-1-2 64-16,-4-4-72 16,-1-4 0-1,-2 0-8 1,0-2 8-16,-1 0 0 0,1 0 0 15,1 0 0-15,5-6 56 0,3-10 296 16,5-8-111 0,9-10-241-16,16-20 0 0,-5 3-897 0,-4 12-2087 15</inkml:trace>
  <inkml:trace contextRef="#ctx0" brushRef="#br0" timeOffset="72398">8412 6000 6009 0,'0'0'2928'0,"0"0"-1711"0,0 0-49 16,0 0 184-1,0 0-336-15,0 0-423 16,0 14-297-16,0 4 88 16,9 4 64-16,3 2-96 0,4 0-152 15,-5-2 136-15,-3-6-112 16,0-4-24-16,-5-4-88 0,1-4 0 31,-3-4-24-31,-1 0 24 16,0 0 40-16,0 0 56 15,2 0 40-15,3 0 48 0,6-14-48 16,10-16-64-16,11-22-184 15,38-48-112-15,-6 10-1584 16,-10 7-5185-16</inkml:trace>
  <inkml:trace contextRef="#ctx0" brushRef="#br0" timeOffset="73400">13670 6220 3648 0,'0'0'5041'16,"0"0"-3432"-16,0 0-689 16,0 0 272-16,0 0-160 15,0 0-407 1,8 32 71-16,2-9-56 0,-2 5-48 15,3 0-224-15,0-1 160 16,2-2-208-16,-1-1-80 0,-3-4-16 16,-1-4-72-1,-1-4-48-15,-1-4 0 16,-1-4-88-1,-2-2 32-15,-1-2-40 0,-2 0 136 0,2 0 473 16,2-6 47-16,8-18-72 16,4-14-40-16,3-13-208 0,9-9-344 15,15-28-576 16,-7 14-1561-31,-9 14-4688 0</inkml:trace>
  <inkml:trace contextRef="#ctx0" brushRef="#br0" timeOffset="77471">19485 4899 7945 0,'0'0'3137'0,"0"0"-2089"16,0 0 96-16,0 0 393 16,0 0-49-16,0 0-168 31,0 2-191-31,0-2-361 0,0 0-432 15,0 0-336-15,0 0-192 16,-11 0-1193-16,-7 0-2407 0</inkml:trace>
  <inkml:trace contextRef="#ctx0" brushRef="#br0" timeOffset="78307">21428 8937 432 0,'0'0'7041'15,"0"0"-5689"-15,0 0-848 0,0 0 745 16,0 0-401-16,0 0-848 0,-15 6-1680 15</inkml:trace>
  <inkml:trace contextRef="#ctx0" brushRef="#br0" timeOffset="79024">16601 10036 4913 0,'0'0'2672'0,"0"0"-1472"16,0 0-736-16,0 0-464 0,0 0-808 15,0 0-3097-15</inkml:trace>
  <inkml:trace contextRef="#ctx0" brushRef="#br0" timeOffset="88350">1404 7459 10578 0,'0'0'3985'16,"-27"6"-2761"0,8 9 88-16,-7 7-448 15,2 3 105-15,1 3-377 16,8-1-376-16,6-1-144 0,9-4-72 15,0-4-64-15,0-2-16 16,16 0-40-16,6-4 40 16,1 0-88-16,3-2-72 15,1-1 16 1,1-2-25-16,-6-1 33 15,-2 0 112-15,-6 1-24 0,-2 1 16 16,-4-3 56-16,-3 3 48 16,-2 5-8-16,-3 2-16 15,0 10 32-15,-3 3 0 0,-12 6-24 31,-1-4-544-31,-7-4-832 0,7-10-1113 16,2-13-4432-16</inkml:trace>
  <inkml:trace contextRef="#ctx0" brushRef="#br0" timeOffset="88553">1482 7586 4240 0,'0'0'3313'0,"0"0"-1633"0,0 0-343 0,0 0-49 15,0 0-432 1,0 0-320-16,113-38-312 16,-90 30-224-1,-4-7-304-15,-1 4-1752 0,-7 1-2777 0</inkml:trace>
  <inkml:trace contextRef="#ctx0" brushRef="#br0" timeOffset="88730">1553 7395 4729 0,'0'0'4104'15,"0"0"-2007"-15,0 0-305 0,0 0-792 0,0 0-551 16,0 0 143-16,-5 127-120 31,12-77-96-31,2 1-176 0,3-4-200 16,5 2-240-1,-2-11-1665-15,1-12-3640 0</inkml:trace>
  <inkml:trace contextRef="#ctx0" brushRef="#br0" timeOffset="89122">1729 7552 8161 0,'0'0'3081'15,"0"0"-1329"-15,0 0-607 0,0 0-593 16,-32 76-64-16,28-44-272 31,4 0-168-31,0-5 24 0,0-6-72 0,7-4-232 0,6-8-368 16,-2-7-137-16,4-2-255 0,-6 0 56 15,3-13 504-15,-3-12 120 16,-1-3-192-16,-8-4 160 0,0-2 344 16,0 2 184-16,0 2 96 31,0 6 320-31,0 8 352 0,0 7 40 0,0 7-7 0,0 2-273 31,0 0-648-31,0 11-56 0,0 7 160 16,4 6-120-16,4 0 96 15,-2-1-144-15,2-4-168 16,0-3-688-16,2-6-833 15,0-4-2752-15,-7-6-3464 0</inkml:trace>
  <inkml:trace contextRef="#ctx0" brushRef="#br0" timeOffset="89322">1729 7552 5113 0,'71'-63'2280'15,"-55"60"-247"-15,2-3-721 0,1 0-248 16,2-3-176-16,0 1-400 15,2-1-264-15,1-4-224 16,-1 1-144-16,1-1-928 0,2-8 136 16,-8 5-1209-1,-10 4-3552-15</inkml:trace>
  <inkml:trace contextRef="#ctx0" brushRef="#br0" timeOffset="89515">1939 7318 1776 0,'0'0'4137'16,"0"0"-1809"-16,0 0 89 0,0 0-537 31,0 0-696-31,0 0-511 0,0 0-321 15,0 0 232-15,-18 98-232 16,18-55 112-16,0 4-80 16,0-1-248-16,2-4-88 15,4-2-48-15,4-6-656 0,1-2-1360 31,-3-11-2497-31,2-12-4921 0</inkml:trace>
  <inkml:trace contextRef="#ctx0" brushRef="#br0" timeOffset="89842">2063 7576 3808 0,'0'0'1937'0,"0"0"367"16,0 0-743-1,0 0-273-15,0 0-208 0,0 0-208 16,73-66-488-16,-65 47-208 0,-5 4-40 15,-3 0-56 1,0 2 8 0,0 0-8-16,-8 3-32 15,-8 3 8-15,-3 5-56 0,-2 2-120 16,1 0-104-16,3 11 224 0,0 14 48 15,6 5-24-15,0 2 184 16,8 2 25 0,3-2-17-16,0-4 64 15,0-4-72-15,14-6-40 0,2-2-72 16,2-6-96-1,5-6 0-15,-1-4 0 0,22-10-72 0,-4-14-744 16,1 1-2281-16</inkml:trace>
  <inkml:trace contextRef="#ctx0" brushRef="#br0" timeOffset="90747">2352 7467 6465 0,'0'0'4457'0,"0"0"-3561"0,0 0-536 15,0 0 480-15,0 0 104 16,0 0 41-16,12 127-249 16,-7-95-192-16,-4-6-56 15,-1-6-152-15,3-5-168 0,-3-8-72 16,0-5-16-16,0-2 88 15,0 0 32 1,0 0 152-16,0-7 64 16,0-16-416-16,0-9-152 0,0-6-184 15,0-3 80-15,0 4 8 16,0 5 56-16,0 9 80 0,8 10-56 15,-1 5 48-15,3 6-8 32,1 2 8-32,0 0-136 15,4 10 64-15,-1 7 192 0,-1 7 96 16,2 1 104-16,-4 3-56 15,-3-4 8-15,-5 0-80 0,1-6 128 0,-3-5 0 16,-1-6 24 0,3-5 24-1,-3-2 72-15,0 0-48 16,0 0-128-16,0-6 16 0,0-12-160 15,2-8-240-15,3-4-56 16,3 1-32-16,2 6 40 0,1 5 56 16,2 8 56-1,1 8-64 1,7 2 56-16,-1 0 64 0,-2 0-8 15,7 2 24-15,-4 0 40 0,2-2-104 16,0 0-104-16,-6 0-8 16,1 0 128-16,-11-9 24 15,-3-2 120 1,-4-1 8-16,0-5 136 31,0 4 80-31,-22-4 136 0,-2 6-152 0,-1 0-192 0,4 5 8 16,2 6 8-16,6 0 248 0,7 6-264 15,2 16-8-15,4 5-64 31,0 5 64-31,5-2 104 16,10 0 24 0,-1-6-120-16,2-5 48 0,2-4-56 0,2-5-224 15,-3-6-608-15,6-4-1169 0,-4-6-2680 31,-6-10-2480-31</inkml:trace>
  <inkml:trace contextRef="#ctx0" brushRef="#br0" timeOffset="91054">2832 7354 2816 0,'0'0'3993'0,"0"0"-2881"0,0 0 288 15,0 0 369 1,0 0-337 0,0 0-328-16,31 128-255 0,-26-100-217 15,-1-6-248-15,3-6-208 0,-1-5-152 16,-1-4-24-1,2-5-96-15,-3-2-104 0,0 0-184 0,5-11-8 32,1-10 392-32,1-9 32 15,2-2-32-15,0 0-112 16,0 4-56-16,0 7 32 0,-2 10 32 15,1 7-65 1,-1 4 17-16,2 0 72 0,3 8 72 0,-6 9 8 31,3 5 0-31,0 7-728 16,-2-5-2048-16,0-9-4130 0</inkml:trace>
  <inkml:trace contextRef="#ctx0" brushRef="#br0" timeOffset="91239">3123 7378 1168 0,'0'0'6289'0,"0"0"-5257"16,0 0 601-16,0 0-369 15,0 0-336-15,0 0-392 16,122-23-216-1,-99 18-320-15,5-4-864 16,-11 3-1712-16,-4 2-1641 0</inkml:trace>
  <inkml:trace contextRef="#ctx0" brushRef="#br0" timeOffset="91504">3166 7188 4640 0,'0'0'1577'15,"0"0"-265"-15,0 0-288 16,20 115-87 0,-6-77-217-16,1-4-128 0,-4-1-112 0,2-8-56 15,-2-3 56-15,1-7-40 16,-3-3-128-16,-1-6-16 15,0-5-144-15,-1-1-144 0,1 0-8 32,5-30-144-32,1-4-1272 31,-2-2-6794-31</inkml:trace>
  <inkml:trace contextRef="#ctx0" brushRef="#br0" timeOffset="92836">3937 7051 3448 0,'0'0'4761'15,"0"0"-2624"-15,0 0-121 0,0 0-672 16,0 0-167-16,-73 3-457 15,55 22-368 1,2 7-168-16,5 6 40 16,3 1-16-1,8 2-32-15,0-9-176 0,0-4 8 0,1-6-16 16,12-8 0-16,2-4-160 15,-2-8-400-15,1-2-408 0,4-4-153 32,1-16 97-32,-1-2-424 15,-3 0 288-15,1 4 768 16,-8 6 392-16,0 10-8 0,-2 2 16 15,2 0 480-15,-1 0 320 0,3 2 104 16,-2 2-464-16,3-2 88 16,0-2-272-1,2 0-120-15,3 0 184 16,-4-10 169-1,-3-5 63 1,-5 2-96-16,-4 1-128 0,0 0-168 16,0 2-160-16,-2 2-480 0,-9-3-1169 15,-1 6-2247-15,6-3-2738 0</inkml:trace>
  <inkml:trace contextRef="#ctx0" brushRef="#br0" timeOffset="93310">4145 7079 3016 0,'0'0'2089'15,"0"0"-209"1,0 0-32-16,0 0-207 15,0 0-481-15,0 0-200 16,50 111-320-16,-45-98-144 0,-4-7-216 16,-1-2-143-16,0-4-9 31,4 0 256-31,-4 0 272 0,0-2-128 15,0-10-144-15,0-6-360 16,1-2-24-16,6-2-416 16,4 3-472-16,2 8-193 0,6 3 1 15,-1 5 440-15,2 3 296 16,-3 0 104-16,1 0 144 15,-2 0 96-15,-1 0 0 16,-1 0 0-16,-1 0 0 16,0-2-8-16,-2-11-80 15,-4-4 88-15,-1-2 64 0,-6-4 72 16,0 3-64-16,0 1 56 15,-1 6 200-15,-11 3 56 16,1 6-104 0,0 4 80-16,4 0 176 0,1 4-272 15,1 15-248 1,3 2-8-16,2 5 64 0,0 0 113 0,0 1-89 15,7-5-16-15,4-5 0 16,2 0 16 0,-2-7-96-1,12-3-408-15,-12-5-833 0,2-2-2888 16</inkml:trace>
  <inkml:trace contextRef="#ctx0" brushRef="#br0" timeOffset="93801">4644 7015 5873 0,'0'0'2712'0,"0"0"-671"0,0 0-745 16,0 0-488-16,-52 43-376 16,49-20-280-1,3-1-24-15,0-5-128 0,0-2-64 0,10-5-8 31,1-4-32-31,5-6 32 0,-1 0-272 16,1 0-336-16,2-18-384 16,1-23-1017-16,-3 3-1063 15,-1 4-1649 16</inkml:trace>
  <inkml:trace contextRef="#ctx0" brushRef="#br0" timeOffset="93896">4644 7015 3104 0,'89'-51'2297'0,"-89"68"-1441"16,0 0 264-16,0 2-400 15,6-6-504-15,6-2-216 16,0-9-144-16,1-2 56 0,2 0-128 15,4-28-488 1,-1-1-1088-16,-7 3-329 0</inkml:trace>
  <inkml:trace contextRef="#ctx0" brushRef="#br0" timeOffset="94325">4839 6894 3808 0,'0'0'2097'15,"0"0"-929"-15,0 0 56 0,0 0-216 16,0 0-263-16,0 0-385 16,-9 115-248-1,18-109-112 1,-1-2-32-16,1-4-248 0,-3 0-216 0,2-6-145 15,-3-11-111-15,1-2-320 16,-6-2-40 0,0 1 136-16,0 6 976 31,0 2 560-31,0 8 1144 0,0 2 305 15,0 2-329-15,0 0-664 0,0 6-752 0,0 10-80 16,0 9 72-16,5 5-64 0,3 4 88 16,0 5-96-16,2 3 24 15,-5-1 16-15,0-1 209 31,0-6-161-31,-4-6 16 0,-1-6-16 16,0-6-144-16,0-5 48 16,0-8 0-16,0-3 48 0,-1 0 8 15,-9 0-128-15,-1 0 128 16,-2-2-32-16,5-10-56 15,-2-4-88 1,5-6-56-16,5-4-128 0,0-6-272 16,0-6-400-16,11-2-488 15,6-12-937-15,-1 8-1832 0,-3 9-2240 16</inkml:trace>
  <inkml:trace contextRef="#ctx0" brushRef="#br0" timeOffset="94663">5035 6920 1872 0,'0'0'1744'0,"0"0"-103"0,0 0-153 16,0 0-424-16,0 0 152 0,50 0-63 15,-42-5-289-15,2-6-168 32,-4 1-56-32,1-2-384 15,-4 0-48-15,-3-2-32 16,0 0-56-16,0 0-120 0,-8 2-136 0,-4 2 136 15,-2 6-8-15,-2 2 8 16,4 2 184-16,-2 0 40 31,3 10-8-31,1 8 104 0,3 4-248 16,1 2 81-16,6 4 87 15,0 0 16-15,0-2 96 0,0-1-56 16,11-4-72-16,1-4-48 16,2-4 32-16,-3-4-192 31,6-5-16-31,-1-4-24 0,8 0-744 15,-5-9-1137-15,-3-3-5240 0</inkml:trace>
  <inkml:trace contextRef="#ctx0" brushRef="#br0" timeOffset="98798">1598 8668 856 0,'0'0'6729'15,"0"0"-4424"-15,0 0-737 0,0 0-416 32,0 0-560-32,-3 59-336 15,3-13 296-15,3 7-119 0,0 2 7 16,1-1-112-16,-4-7-80 15,0-5-40 1,0-10-8-16,0-6 24 0,0-11-160 0,0-2 72 16,-4-9-88-1,4-2 64-15,0-2-16 16,0 0-96-16,0 0-8 0,0-4-344 15,0-11 48-15,0 0 296 16,12-7-88-16,-1 2 88 16,5 0 0-16,4 3 0 15,1 8 0 1,0 5-88-16,1 4 16 0,1 0 16 15,-10 0 56-15,-2 13 8 0,-5 6 456 16,-6 3 200-16,0 6 40 16,0 4-216 15,-3 0-144-31,-11-2-336 0,1-4-176 0,-3-6-712 15,-2-10-600-15,5-7-2721 16,5-3-4929-16</inkml:trace>
  <inkml:trace contextRef="#ctx0" brushRef="#br0" timeOffset="99403">1792 8971 3648 0,'0'0'2521'16,"0"0"-1113"-16,0 0 208 15,0 0-119-15,0 0 71 16,0 0-416-16,55 79-343 0,-49-51 71 15,-1-2-520 1,-5-4 40-16,0-6-40 16,0-6-104-16,0-4 112 0,0-4-96 15,0-2 72-15,0 0-32 16,0 0-24-16,0-4-216 15,-1-12-72-15,-3-4-472 16,4-4-400 0,0-3-312-1,8 4-537-15,9 1-367 0,5 5-128 0,-1 6 55 16,-1 3 945-1,-4 2 672-15,-5 2 544 16,-3 1 160-16,-3 1 640 16,-3 2 368-16,-2-2 208 0,0 2 97 15,0 0-1-15,0 0-120 0,0 0-231 16,0 0-113-16,0 4-96 15,0 13-368-15,-2 5-464 16,0 1 32-16,-1 3-104 0,3-1-8 31,0-7-40-31,0-6-32 16,0-4-8-16,3-2 0 0,5-4-56 31,-1-2-240-31,6 0-184 0,-2-8-24 0,4-10 48 16,-4-6-136-16,-1-2-1 0,-2-1 217 31,-5-1 248-31,-3 5 192 15,0 3 16-15,0 8 128 0,0 5 184 0,0 7 208 16,0 0-368-16,3 0-152 16,0 11-72-16,5 6 64 15,4 8-576-15,-1-5-1456 16,0-4-3137-1</inkml:trace>
  <inkml:trace contextRef="#ctx0" brushRef="#br0" timeOffset="99766">2168 8920 4336 0,'0'0'3185'16,"0"0"-696"-16,0 0-361 0,0 0-952 16,0 0-616-16,0 0-456 0,0 0 129 15,-5 62-9-15,12-34-8 16,-2-5-40-1,0-2 176-15,-4-8-80 16,-1-4-64-16,2-5-136 16,-2-4-24-16,0 0-48 15,3 0-24-15,-1-11-408 0,4-10-104 31,-3-9 264-31,5-6 0 16,4-3-65-16,-4 7 65 16,3 7 144-16,-6 6-80 0,5 12 32 15,-2 5-208-15,1 2 0 16,1 2 384-16,1 15 168 0,1 3-168 15,4 7-144-15,0-8-2432 0,2-2-3058 16</inkml:trace>
  <inkml:trace contextRef="#ctx0" brushRef="#br0" timeOffset="99968">2498 8803 7153 0,'0'0'2128'0,"0"0"-967"15,0 0-273-15,0 0 56 16,0 0-224-16,-78 110-312 15,75-82-32-15,3-4-128 16,0-5-167-16,0-6-81 0,18-3-121 16,-4-5-7-16,6-5-32 15,-1 0-8 1,4-7-264-16,9-31-592 31,-6 4-944-31,-10 2-2505 0</inkml:trace>
  <inkml:trace contextRef="#ctx0" brushRef="#br0" timeOffset="100369">2514 8600 4721 0,'0'0'2768'0,"0"0"-1736"0,0 0-592 15,0 0 161-15,0 0 479 16,0 0 32-16,0 0-320 0,66 135-144 15,-55-95-192 1,1-2-112-16,-4-6-55 16,-3-6-121-16,1-5-88 15,-3-10-16-15,-1-5-64 16,0-4-8-16,2-2-120 0,-4 0-248 15,4-6-89-15,0-11 233 16,1-8 232 0,5-3 0-16,-2 0-104 15,3 6 40-15,-1 6-16 0,0 6 32 31,1 8-136-31,-1 2 48 0,6 0 136 16,0 4 336-16,3 10 200 16,1 5-31-16,2 2-265 15,1 3-240-15,22 4-240 0,-9-3-2417 16,1-10-7457-16</inkml:trace>
  <inkml:trace contextRef="#ctx0" brushRef="#br0" timeOffset="101126">3757 8436 4721 0,'0'0'4817'16,"0"0"-2865"-16,0 0 120 15,0 0-215-15,0 0-505 0,0 0-432 32,-51-16-176-32,39 30-439 15,3 11-305-15,1 3-97 16,4 4 49-16,4-7 40 0,0-1-112 15,0-7 0-15,12-8-32 0,2-3-592 16,2-6-80-16,1 0-408 16,4-9-104-1,-2-14-337-15,-3-1-719 31,-3 1-433-31,-3 2 1473 0,-2 10 1352 0,-8 9 288 0,5 2 856 16,-4 0-32-16,6 11-95 16,1 3-169-16,1 1-168 15,6-6-296-15,-2-3-360 16,1-6 208-16,1 0 152 15,-4 0 232 1,1-10 272-16,-6-5-47 0,-1-4-305 0,-5 1-240 16,0 2-296-16,0 0-376 31,-3 2-617-31,-5 7-1023 15,1 0-2689-15</inkml:trace>
  <inkml:trace contextRef="#ctx0" brushRef="#br0" timeOffset="101632">3975 8398 1112 0,'0'0'2248'31,"0"0"-287"-31,0 0-113 0,0 0-288 16,0 0-431-16,67 102-137 16,-54-81-248-16,3-6-192 0,-3-4-40 15,-2-7-72 1,-1-2 0-16,-4-2-40 0,-1 0 241 15,1-9 87 1,-4-8-56-16,0-8-256 0,4-3-416 16,-3-4-344-16,7 2-616 15,3 6-145-15,5 4-455 0,6 10 128 16,3 6 608-16,2 4 432 15,0 0 264 1,-3 0 128-16,-3 0 184 16,-5 0 96-16,-5 0-48 0,-4 0 168 15,-5-2 184-15,-1-8 160 16,-3-5-72-16,0 0-248 0,0-2-208 15,-10 2-64-15,-8-2-136 32,-4 6 16-32,-1 3-32 15,0 6 0-15,4 2 0 0,5 0-8 16,4 17 0-16,10 8-56 15,0 1 64-15,0 2 96 0,13 0 160 16,6-1 17-16,1-6-57 31,2-3 0-31,1-4-208 0,-2-5-8 31,5-7 0-31,-5-2-440 16,6 0-465-16,-8-5-847 0,6-20 152 16,-4 0-1241-16,-8 3-2576 0</inkml:trace>
  <inkml:trace contextRef="#ctx0" brushRef="#br0" timeOffset="101867">4518 8286 4184 0,'0'0'2337'16,"0"0"-1681"-16,0 0 696 0,0 0 65 16,0 0-273-16,0 0-408 15,0 0-136 1,34 86-152-1,-28-74-104-15,-1-3-40 0,-3-4 40 0,-2-3-151 16,3-2-41 0,-3 0 264-16,0 0 368 0,0 0 8 0,0-4-144 15,0-12-648 1,2-5-192-1,4-4-720-15,7-1-648 16,13-6-1473-16,0 6-2288 16,-5 5-511-16</inkml:trace>
  <inkml:trace contextRef="#ctx0" brushRef="#br0" timeOffset="102785">4763 8154 1880 0,'0'0'2320'16,"0"0"417"-16,0 0-337 0,0 0-527 16,0 0-497-16,-24-6-400 15,13 6-239 1,0 0-89-16,-1 10-408 0,9 7-144 0,0 3-96 15,3 5-8-15,0-3 0 32,0-3 8-32,5-2-8 0,6-5-88 15,2-7 88-15,0-3-240 31,1-2-392-31,6-2-113 0,-7-15-87 0,4-7-712 16,1-3-273-16,-2 3-927 16,-8 3 663-16,-3 4 1745 15,-1 6 344-15,-4 5 1185 0,0 3 871 16,0 3-120-16,0 0-847 15,0 0-337-15,0 0-192 0,0 7-432 16,0 4-128 0,3 4 48-16,5-1-48 15,-2-3 0-15,6 0-8 16,-3-5-272-16,6-2-472 0,-1-4-432 15,3 0 327-15,-1-4-991 16,1-15 208-16,-2-4 551 0,1-5-687 16,-5 0 832-1,-9-1 944 1,1 7 832-16,-3 2 640 15,0 8 297-15,0 6 671 0,0 6-231 16,-5 0-433-16,-1 2-864 0,1 14-704 16,0 2-200-16,4 3-8 15,1-6-8 1,0 0 8-1,0-6-80-15,0-3-24 0,6-2-88 16,-1-4-216-16,3 0-64 16,3-4 64-16,1-13 176 0,-3-6-48 15,-1-1-360-15,-3 0 16 16,-3 1 448-16,-2 4 176 15,0 7 16 1,0 6 1168-16,0 6 424 0,0 0-616 16,0 4-408-16,0 16-432 15,0 4-95-15,5 4 87 16,-4 6-144-16,9 2 144 0,1 6 40 15,1 7-16-15,4 3 136 16,0-1-48 0,0 0-8-16,0-2-120 0,0-8-56 15,-6-3-64 1,0-6 96-16,-2-6-56 0,0-5-40 15,-5-8 0-15,0-5 72 0,-3-1-72 32,0-5 80-32,0 2 8 31,0 0 64-31,-6 1-40 0,-9-1-40 0,2 0-8 15,-6-4 48-15,1 0 208 0,-3 0 216 0,7 0 80 16,-2-11-39-16,3-5-153 31,5-6-216-31,4-6-176 0,4-6-40 16,0-11-112-1,10-1-352-15,9-2-481 16,1 4-399-16,9-6-696 0,-5 14-2481 0,-11 7-4945 16</inkml:trace>
  <inkml:trace contextRef="#ctx0" brushRef="#br0" timeOffset="103302">5245 8099 5777 0,'0'0'2392'16,"0"0"-1648"-16,0 0 321 0,0 0 159 16,0 0-152-16,0 0-176 15,0 0-280-15,0 0-135 16,103 4-97-1,-92-17-32-15,1-6-32 16,-7-1-216-16,-1 0-104 16,-4-2-32-16,0 2-32 0,-4-2-16 15,-11 4-224-15,-3 2-48 16,-3 4-112-16,5 8 207 0,-3 4 145 31,4 0-16-31,1 0-24 16,1 16 16-16,1 4 136 0,6 0 104 15,1 4 40-15,5 0 112 16,0 2 89-16,0 0 31 15,0-2 72-15,11-1-16 0,6-4 0 16,0-2-160-16,3-6 40 16,4-5-160-1,2-6-152-15,0 0-64 0,8-12-816 16,-10-6-1761-16,-5 0-8305 15</inkml:trace>
  <inkml:trace contextRef="#ctx0" brushRef="#br0" timeOffset="115699">1522 8193 2816 0,'0'-1'1080'16,"0"-3"-336"-1,0 4 25-15,0-2 247 16,0 0-40-16,0 2-400 16,0 0-216-16,0 0-24 0,2-2 40 15,-2 2 81-15,0 0-73 16,0 0-48-16,0 0 0 0,0 0-96 31,0 0-80-31,2-2-64 16,2-3-40-16,6-1 48 0,3 0 16 15,5-3 96-15,-2 0-48 0,3-1-56 16,2 2 8-1,0 1-8 1,5-4-40-16,0 3-64 0,3 0 160 16,0 1-168-16,2-2 48 15,-4 1-40-15,4 0-8 16,0 1 56-16,3-2-56 0,-4-1 48 15,4 2-40-15,-6 0-8 0,1 0-8 16,-2 2 8 0,1-2 8-1,-1-2-8-15,2 2 0 0,2 0 72 16,-5-3-64-16,6 2-16 15,-3-1-40-15,2 0 48 0,-2 0 0 16,1-2-40-16,-1 1 40 16,2 0 48-1,-8 3-24 1,-1 0 8-16,-2 3-32 0,-4 1-8 15,0 2-32-15,-3 2 32 0,0-2 8 16,1 2 0-16,-2-1 56 16,1-3-56-16,0 0 8 0,-1-2 32 31,5-1-40-16,0-1 0-15,-5 3 8 0,1-3-8 16,1 2 8-16,-3-1 56 0,1 3-64 16,-1 2 0-16,-1 0 0 0,1 0 0 15,0 0-8-15,1 1 0 16,-1-1 8-1,0-2 8 1,1 0-8 0,2-1 48-16,-1-1-40 0,6 0-8 0,-4 1-8 0,3-1 8 15,-2-1 0-15,0 3-8 16,2 0 0-16,-4 2 8 15,4 0 0-15,-2 0-8 16,0 0 8 0,4 0-8-16,-4 0 0 0,2 1 0 15,1-1 8-15,-3-2-8 0,2 1 8 16,0-1 0-16,-1 2 0 15,0 2-8 1,-3-2 8-16,-1 2-16 16,8-2 16-16,-5 0-8 15,2 0 8 1,1-2 0-16,1 0 0 0,1 1 104 0,-3-4-104 15,1 1 0-15,-3 0 8 0,2 2 0 32,0-2 0-32,-1 1 64 15,1-2-72-15,5-1 16 16,-7 2-8-16,3 0 64 15,-1-2-48-15,1 2 24 0,1 0-48 16,-1 2 0-16,-1 0-8 0,0 0 8 16,-1 0 8-1,3 0-8-15,-2 0 8 16,3 0-8-16,-4 0 8 15,3 0-8-15,2-2 0 0,1-3 0 32,0 2 0-32,1-3 64 0,2-1-48 15,1 0 64 1,-3 1-32-16,2 2-48 0,2-1 112 15,-1 4-24-15,-1 1 40 0,0-2-120 16,-5 2 0-16,1-3 48 0,-1 1-48 16,-1 1 40-1,-1-1-32 1,-3-5 40-16,4 3-48 15,-1 1-8-15,0-3 8 0,4 1 8 16,0 3-16-16,-2-2 8 0,3 3-8 16,-2-4 0-16,1 3 8 15,-2-2 40 1,-2 1-40-1,-1-1 0-15,0-1-8 0,-2 3 16 16,-3 0-8-16,-2 2-8 16,-3 3 0-16,2-1 8 0,-8 0-8 15,1 2 0-15,-3 0 0 16,0 0 8-16,0-3-8 31,-5 1-48-31,-16 0-2480 0</inkml:trace>
  <inkml:trace contextRef="#ctx0" brushRef="#br0" timeOffset="120237">1784 9637 1432 0,'0'0'696'0,"0"0"-192"15,0 0 296-15,0 0 176 16,0 0-95-16,0 0-153 0,0 0 32 15,-2 0 48-15,2 2-144 32,0-2-184-32,0 0-72 15,0 0-127-15,0 0-97 16,0 0-32-1,0 0-24-15,0 0-72 16,0 0-48-16,0 0 72 0,0 0-64 16,0 0 72-16,0 0-24 0,0 0 88 15,0 0 8-15,0 0 16 16,0 0-16-16,0 0-64 0,0 0-40 15,0 0 48-15,0 0 88 16,0 0 104-16,2 0 128 0,3 0-240 16,-2 0-24-1,-1 0 40 1,4 0-72-16,-6 0-32 0,5 0 40 15,1 0-56 1,-4-2-32 0,4 2 8-16,-2-2-40 0,1 2 72 15,-2 0-72-15,2 0-8 16,1-2 112-16,-3 2-40 0,5 0-64 15,0 0 72-15,1-1-24 0,-3 1-56 16,4-2 88-16,-4 0-16 16,2 0-72 15,2-3-8-31,1 1 56 0,2 2 16 0,-2-2-64 15,-3 0 88-15,4 2-71 16,-6 0 23-16,4 2-40 0,-2-2 8 16,2 1 88-16,-2-1-96 15,3 0 64-15,0-3 8 16,4 1-72-16,-2 0 64 0,1-2 0 31,-2 0-64-31,2 1 40 16,-1-2 0-16,0 3-48 0,-2 0 56 15,2 2-56-15,-1-2 8 0,-1 2-8 16,2-2 0-16,3 2 0 0,2-4 0 15,-2 2 0 1,2 0 16 0,-1 0-16-16,0 0 8 15,0 0-8-15,1-2 0 0,-3 1 8 16,2 2-8-16,0-1 8 15,-1 0-8-15,3 2-8 0,-6-2 0 0,8 2 0 32,-2-2 8-17,4-2 0-15,0 1-8 0,1 0 0 16,0-1 8-16,0 0-48 0,0 0 48 15,2-1 8-15,-5 3-8 0,2-1 8 16,0 1 0-16,-1-2-8 31,-2 0 0-15,2-1 0-16,1 1-8 0,-4 1 8 0,5-3-8 31,2-1 0-31,3-2 8 16,-1-1 40-16,2-1 8 0,-2 2-48 15,-1-1 8-15,-1 3 0 16,0 1 64-16,-2 1-72 31,-1 3 0-31,-1-3-8 0,-2 3 8 0,-2 0 0 0,-1 0 8 16,1-2-8-1,-5 3-56-15,5-4 56 0,-5 1 0 16,4 0-48-16,0 0 48 15,-1-1 0-15,2 0-8 32,-1 1-80-32,1-2 88 0,0 2 56 0,0-1-40 0,-1-2 32 15,1 1-40-15,1 2 8 16,-4-2-8-16,0 2-8 15,1 0 56-15,0-2-56 32,2 0 8-17,-1 2 0-15,1-2 0 0,0 0 0 0,0 0 0 16,-1-1 0-16,3 2-8 15,-4-1 8-15,2 2-8 16,-2-1 8-16,2 1 64 0,-2 3-72 16,-2-3-72-16,2 0 72 15,2 0 64-15,0-1-56 0,0 0 8 16,1-3-8-16,4-1-8 15,1 0-8-15,5 1-8 0,-6-3-88 32,4 3 48-32,-4 3-24 15,-4-1-16-15,0 1 40 0,-2 3 8 16,0 0-32-16,-5 0-40 15,2 3 32 1,2-3 80-16,1 0 8 0,-3-3-80 0,2 3 0 16,0 0-65-1,-1 0 17-15,-1 0 0 16,1 1 16-16,1 1 24 0,-5 0 24 15,2 0 56-15,0 0-48 16,-1 2 40-16,-1 0 16 16,-1-3-16-16,1 3 8 15,-3-2 0 1,-2 0 8-16,4 0 0 0,-5 2-8 15,0-2 8-15,-4 2 0 16,1 0 0-16,-2 0 0 0,2 0 8 31,-2 0-8-15,0 0 16-16,0 0 0 0,0 0 56 0,0 0 48 31,0 0-72-31,-4-6-48 0,-13 2-1048 16,-6 1-9850-16</inkml:trace>
  <inkml:trace contextRef="#ctx0" brushRef="#br0" timeOffset="141835">16094 10644 7985 0,'0'0'4361'16,"0"0"-2777"-16,0 0 329 0,0 0-57 16,0 0-519-16,0-2-481 0,0 2-328 15,0 0-320-15,0 16-208 0,0 16-184 31,5 17 184-31,1 9 48 16,1 8 8-16,-4 0-40 16,2-8 40-16,0-10-48 0,-1-12 56 15,-2-10-16-15,1-8 72 16,-3-8 16-16,2-6 72 0,-2-2 16 31,0-2 16-15,0 0-40-16,0 0-200 0,0 0-96 15,0-8-1072-15,-7-6-1585 0,-4 2-5384 0</inkml:trace>
  <inkml:trace contextRef="#ctx0" brushRef="#br0" timeOffset="142150">15953 11077 9089 0,'0'0'4081'0,"0"0"-3152"16,0 0-121-16,0 0-408 15,0 0-192-15,0 0 16 16,31 134 56-1,-18-94-48-15,5-3-112 0,-2-10-48 16,-2-4-16-16,-1-9 64 0,-3-6 8 16,0-4 224-16,-1-4 192 15,3 0 64 1,-1-4 49-1,2-18 71-15,5-14 0 0,1-15-312 0,0-7-416 16,4-4-560-16,0 0-1305 31,-4 18-2015-31,-4 16-7211 0</inkml:trace>
  <inkml:trace contextRef="#ctx0" brushRef="#br0" timeOffset="142804">15860 11673 7825 0,'0'0'3937'32,"0"0"-3049"-32,0 0 184 0,0 0-119 15,89-132-185-15,-38 96-256 16,6 6-136-16,-1 3-312 0,2 11 8 15,-4 10-56-15,-4 6-16 16,-8 0-8-16,-7 17 0 31,-6 6 0-31,-9 7 8 0,-7 9 48 16,-10 1-32-16,-3 5 96 0,0 4 8 15,-23-4-16-15,-4 2 56 16,-9-7 144-16,-1-6 224 0,-2-8 176 16,-9-8 89-1,1-12 135 1,-3-6-208-16,-2-7-88 0,-3-24-272 15,10-9-360-15,5-4-72 16,12 2-288-16,15 7-544 0,13 12-792 16,15 6-729-1,16 10-2152-15,-1 5-5833 31</inkml:trace>
  <inkml:trace contextRef="#ctx0" brushRef="#br0" timeOffset="143590">16225 11931 1504 0,'0'0'5801'0,"0"0"-3416"0,0 0-369 0,0 0-384 16,0 0-519-16,0 0-457 16,-7 0-272-16,7 11-200 15,0 15-72-15,3 10 624 0,6 9 136 16,-1 6-120-1,-2 1-304-15,2-4-55 16,-5-3-121-16,1-8-112 0,-4-5-104 16,1-5-56-1,-1 3-520-15,0-7-1257 16,0-4-2912-16</inkml:trace>
  <inkml:trace contextRef="#ctx0" brushRef="#br0" timeOffset="143899">16105 12403 6769 0,'0'0'4369'16,"0"0"-3729"0,0 0-560-16,0 0 440 15,0 0 168-15,0 0-120 0,108 124-176 16,-83-94-127-16,-3-5-137 0,-4-8-48 15,-5-4 32-15,-3-8 64 16,-6-1 216-16,-2-4 184 16,3 0 128-16,0-6-80 0,1-20 16 15,7-10-88-15,3-6-552 16,4-13-552-1,-3 13-1248-15,-5 12-4633 0</inkml:trace>
  <inkml:trace contextRef="#ctx0" brushRef="#br0" timeOffset="144626">16071 12980 5473 0,'0'0'2864'0,"0"0"-1111"16,0 0-177-16,0 0-424 16,70-127-384-16,-40 95-103 15,8 2-193-15,5 2-120 16,4 9-152-16,1 6-112 15,-6 9-40-15,4 4-40 16,-8 0 0-16,-5 11 8 0,-3 6 120 16,-5 8-8-16,-3-1-56 31,-4 4 8-31,-7 4 32 0,-4 0 24 15,-7 4 48-15,0 2 80 16,-20 0 136-16,-9 3 96 16,-9-2-16-16,-1-1-56 0,-6-6-64 15,-2-6-63-15,-5-7-145 31,4-11 0-31,2-8-152 0,0-6-152 0,10-24-393 16,5-28-743-16,14 5-1048 16,7 6-3201-16</inkml:trace>
  <inkml:trace contextRef="#ctx0" brushRef="#br0" timeOffset="147094">16493 11565 832 0,'0'0'2328'15,"0"0"-63"-15,0 0-113 16,-5 0-616-16,5 0-319 15,0 0-145-15,0 0-144 0,0 0-160 16,0 0-80-16,0 0 1 31,0 0-33-31,0 0-120 0,0 0-160 16,0-5 24-16,8 1-48 15,8 0-80 1,7 0-104-16,7-1-32 0,1 1-40 0,6-3 8 0,5 1-32 16,0 0 16-16,5-2-72 15,-5 3 48-15,3-2-16 16,-3 1-40-16,-1 2 0 0,-4 4 0 15,-2-2-8 1,-1 2 0 0,-3 0 0-16,-2 0 8 0,-2 0 0 0,-4 0 0 15,-2 0-8-15,-3 0 8 16,-4 0 8-16,-6 0-8 0,-1 0 8 31,-2 0-8-31,-5 0 0 16,0 0 72-16,0 0 8 0,0 0 16 15,0 0 40-15,0 0 64 16,0 0-39-1,0 0-73-15,0 0-40 0,0 0 40 0,0 0-96 16,0 6 0-16,0 2-8 31,0 2 8-31,0 4 8 16,0 4 0-16,0 0-8 15,0 2 8-15,0 5-8 0,0 3 16 0,3 4-16 16,-1 4 0-16,1 5 0 31,0 6 0-31,-1-3-8 16,4 0 8-16,-3-2 0 0,2-4 0 0,2-1 0 31,1-3 0-31,-3-2-8 0,1-2 8 0,-1 0 8 0,0-5 0 16,1 4-8-1,-1-3 0 1,-3 0 8-16,2-2-8 15,1 1 0-15,-3-4 0 0,3 1 0 16,-4-1 8-16,4-4-8 31,-3 0-8-31,1-2 8 0,-1 2 0 0,3-2 8 16,-4 4-8-1,2-4 8-15,-3 4-8 0,2-3 0 16,0 0 0-16,2-2 0 0,-4-2 0 16,2-4 0-16,1-1-8 15,-1 2 8 1,3-1-8-16,-5 2 0 15,1 0 8-15,4 4 0 16,0 1 0-16,0 0 8 0,-2 4-8 16,2-4 0-16,-3 0-16 15,2-6 8-15,0-1-72 16,-4-2 72-1,1-4 8-15,-1-2 0 16,0 3 8-16,0-3-8 16,0 0 0-16,0 0 0 0,0 2 0 15,0-2 0-15,0 0 0 16,0 0 0-16,0 0 8 15,0 0-8-15,0 0 8 0,0 0 0 16,0 0 0 0,0 0-8-16,0 0-48 15,0 2 48-15,0 2 0 0,0-3-8 16,0 1 0-16,0-2 8 15,0 0 72 1,0 0 40-16,0 0-16 16,0 0 8-16,0 0-96 0,0 0 0 15,-1 0 0-15,-3 2 0 16,-7-2 8-16,5 0-8 0,-2 0 0 15,-2 0 88-15,3 2 48 16,-5-2-24-16,2 2 32 16,2 0-32-1,-7 2 24-15,6 0-72 16,-8 1 24-16,0-1 0 0,-1 2-88 15,2-1 112-15,-4 1-112 16,3-2 104-16,0 3 32 16,0-3-64-16,4 0-8 0,-2 1 8 31,2-1 32-31,0 0-56 15,0 0 40-15,-3 1-88 16,-3-1 8-16,-7 0 64 0,2-2-32 16,-5 2-40-16,0-1 8 15,0 1 32-15,3 0-40 0,-2 1-8 16,6 1 0-1,2-2-8 1,-2 0 0-16,2 1 8 16,3-1 8-16,-1 0-8 0,0-1 8 0,0 1-8 15,2-2 0-15,3 2 8 16,2-2 16-16,1 0-24 15,7-2 0-15,-2 2 8 16,0-2-8 0,5 0 0-16,0 0 0 0,0 0 8 0,0 0-8 15,0 0-72 1,0 0-432-16,0 0-736 0,0-8-1001 15,0 0-3160-15</inkml:trace>
  <inkml:trace contextRef="#ctx0" brushRef="#br0" timeOffset="147511">16817 12605 5569 0,'0'0'2848'0,"0"0"-1271"31,0 0-497-31,0 0-200 16,0 0-8-16,0 0-136 0,0 0-151 0,-69 109-113 15,54-85-56-15,-1-1-112 16,2 1-160-16,-1-3-64 16,2-2 40-16,-1 2-112 0,6-5 40 15,-2-4-48 1,5-4 8-1,0-3 0-15,2-2 96 0,3-1-56 16,0-2 16-16,0 0-56 0,0 0 48 16,0 2-56-16,3 2 0 31,13 2 16-31,7 0 80 0,3 0-88 15,6 2-8-15,7-2-48 16,17 2-904-16,-12-2-2129 0,-7-1-6881 16</inkml:trace>
  <inkml:trace contextRef="#ctx0" brushRef="#br0" timeOffset="148355">16364 13229 1008 0,'0'0'2672'15,"0"0"-407"-15,0 0-209 31,0 0-407-31,0 0-385 16,0 0-232-16,0 4-288 0,0-2-200 16,0 0-144-1,0 2-96-15,1 2-71 0,4 3 199 0,0 4-56 16,-2 3-16-1,2 6-32-15,1 2-40 16,-6 6-88-16,5 4-112 16,2 4-16-16,-6 5-16 31,6 1-48-31,-4 4 48 0,2 0-56 0,1 2 0 0,2-2-128 15,0-2-32-15,1-4 8 16,0-4-8 0,-1-1 0-16,0-5 88 0,0-4 64 15,-1-1 0-15,-2-3 8 0,1-1-8 16,-4-5 8-1,3-2 0-15,-4-6 0 16,-1-4 0-16,0-4 8 16,0-2 88-16,0 0 56 15,0 0-24-15,0 0-128 0,0-24-256 16,-3-2-2145-16,-5 1-6024 15</inkml:trace>
  <inkml:trace contextRef="#ctx0" brushRef="#br0" timeOffset="148891">16302 13966 936 0,'0'0'6329'0,"0"0"-4281"47,0 0-495-47,0 0-153 16,0 0-680-16,0 0-488 0,18-2-184 15,5 2 80-15,4 13 48 0,4-2 8 16,-4 8 0 0,2-2 41-1,-1 2-57-15,-2-1-56 16,-5-2-8-16,-4-2-32 0,-1-2 32 15,-4-2 0-15,-1-1 40 16,-6-6-88-16,-2-1 48 0,-3-2-8 16,3 0 24-16,-1 0 16 15,1 0 160-15,0-12 336 16,6-12 240-16,-1-11-304 0,1-8-384 15,7-31-184-15,-4 7-1048 0,-4 10-2113 16</inkml:trace>
  <inkml:trace contextRef="#ctx0" brushRef="#br0" timeOffset="150262">14941 11400 2800 0,'0'0'5761'0,"0"0"-3640"0,0 0-985 16,0 0-192-16,0 0-256 16,0 0-71-16,45-2-129 15,-26-2-136-15,1 2-152 0,-4-2-56 16,2 2-136-16,-9 0 96 31,1 2-104-31,-3 0 8 0,-1 0 8 16,0 0-8-16,-1 0 0 15,-1 8 40-15,0 6 56 0,1 4 8 31,-5 4 8-31,0 5-40 0,0 0-64 0,0 5 64 16,0 1-80 0,-1 1-56-16,-7-2-56 0,-1-4-8 15,1-5-8-15,-3-4 24 16,0-6 96-16,-1-4 8 15,-2-3 8 1,1-2 0-16,5-4 200 16,1 0 384-16,3 0 0 0,4 0-96 15,0 0-304-15,0 0-192 0,4 0-232 16,16 0 152-16,6 0 80 15,4-2 56-15,3-8-56 0,7-6-304 16,7-12-712 15,-5 1-1257-31,-8 1-3560 0</inkml:trace>
  <inkml:trace contextRef="#ctx0" brushRef="#br0" timeOffset="150474">15291 11424 3848 0,'0'0'4841'15,"0"0"-2728"-15,0 0-649 0,0 0-416 16,0 0-448-16,0 0-47 0,-13 106-121 16,13-65-104-16,0 2-184 15,0 2-64-15,0-5 0 16,4-6-72-1,4-6 8-15,-5-6-16 0,0-8-488 16,-3-8-1033-16,0-4-2615 16,0-2-4306-16</inkml:trace>
  <inkml:trace contextRef="#ctx0" brushRef="#br0" timeOffset="150749">15223 11358 3472 0,'0'0'2137'0,"0"0"-449"16,0 0-296-16,0 0-199 0,0 0-97 15,0 0-408-15,0 0-168 32,0 0-88-32,117-47-176 0,-103 42-136 15,-2 1-120-15,2 4-528 31,-3 0-1760-31,-3 0-3001 0</inkml:trace>
  <inkml:trace contextRef="#ctx0" brushRef="#br0" timeOffset="150993">15291 11597 4176 0,'0'0'2473'0,"0"0"-1273"0,0 0 16 15,0 0 521-15,0 0-249 16,0 0-392-16,58-11-159 16,-35 3-201-16,-4 1-208 15,4-2-152-15,-4 3-200 16,-4 4-88-16,1 2-88 15,-5 0-1352-15,-6 0-4226 0</inkml:trace>
  <inkml:trace contextRef="#ctx0" brushRef="#br0" timeOffset="152541">18670 10871 4849 0,'0'0'2736'16,"0"0"-1152"-16,0 0 273 0,0 0-497 15,-10 9-672-15,-6 10-424 16,-2 3-176 0,0 3 0-16,5 2 40 0,2-1 0 0,6-4-64 15,5-4-24-15,0-4-40 16,0-2 0-16,5-2 48 0,8-4-48 15,2 0 8-15,2-2 0 32,3 0 0-32,-7-2 0 31,4 0 48-31,-5-2-56 0,-7 2 0 0,-1-2-8 0,-4 3 16 0,0 2 41 15,0 3 759-15,0 4 72 16,-13 8-376-16,-6 3-304 16,0 3-200-1,-4-5-264-15,-1-4-1192 31,9-10-2601-31,6-7-3985 0</inkml:trace>
  <inkml:trace contextRef="#ctx0" brushRef="#br0" timeOffset="152734">18741 11033 5009 0,'0'0'3248'0,"0"0"-775"32,0 0-553-32,0 0-832 0,0 0-415 0,126-42-297 0,-100 34-176 0,-2-1-120 31,-2 2-80-31,-7 1-792 15,-4 0-585-15,-9-3-775 0,-2 3-921 16,0 3-3024-16</inkml:trace>
  <inkml:trace contextRef="#ctx0" brushRef="#br0" timeOffset="152894">18870 10867 2680 0,'0'0'2601'16,"0"0"23"-16,0 0-439 0,0 0-649 0,0 0-840 16,0 0-128-1,0 0 344 1,-23 102-79-16,23-65-241 0,0 2-288 15,0-3-64-15,0-8-240 0,13-3-416 16,15-18-1417-16,-4-3-3064 16,-1-4-3328-16</inkml:trace>
  <inkml:trace contextRef="#ctx0" brushRef="#br0" timeOffset="153209">19001 10987 6481 0,'0'0'2840'0,"0"0"-1007"0,0 0-713 16,0 0-472-16,0 0-112 0,0 0-184 15,-50 108-144-15,50-86-63 32,0-5-17-32,9-6-72 15,6-5-56-15,-1-6-240 0,-2 0 63 16,-1-8-303-16,2-14-216 15,-3-2-296-15,-2 1 352 0,-2 0 424 16,-1 5 216-16,-5 8 328 31,3 4 560-31,-3 6 136 16,0 0-408-16,0 0-303 0,0 8-193 15,0 7-72-15,2 2-48 0,0 1-449 16,2-2-1471-16,-4-6-3129 0</inkml:trace>
  <inkml:trace contextRef="#ctx0" brushRef="#br0" timeOffset="153362">19001 10987 4064 0,'84'21'3193'0,"-73"-28"-1185"0,8-3-431 15,1-3-577 1,2 2-496-1,3-5-216 1,0-2-288-16,9-1-440 0,-3-6-640 0,-5 3-3185 16,-8 3-1008-16</inkml:trace>
  <inkml:trace contextRef="#ctx0" brushRef="#br0" timeOffset="153785">19262 10824 4961 0,'0'0'2976'0,"0"0"-847"0,0 0-433 0,0 0-552 15,0 0-472-15,0 0-248 16,-38 116-79-16,38-82-25 0,0 0-168 31,0 1-48-31,0-7-96 16,0-6-8-16,0-6-608 0,6-8-577 15,9-8-695 1,1 0 176-1,3 0 47-15,4-6 641 0,-4-6 656 16,1-2 360-16,-3 3 48 0,-1-4 472 16,-3 1 368-1,0 0-8 1,-3-2-143-1,-4 2-121-15,-2 0 328 0,-4-2-72 0,0 2-120 16,0 1-96-16,-4 6-144 16,-7 5 81-16,-7 2-145 0,5 2-296 0,-4 18-144 15,4 6-8 1,3 2-8-16,8 1-56 0,2 2 64 0,0-5 0 15,7-4 88-15,9-5-80 16,5-10-8-16,3-3-104 16,10-4-808-1,21-7-1641-15,-10-14 280 16,-3-3-2472-16</inkml:trace>
  <inkml:trace contextRef="#ctx0" brushRef="#br0" timeOffset="154652">19661 10903 368 0,'0'0'7833'0,"0"0"-5944"31,0 0-953-31,0 0 368 0,0 0-208 15,-9 80-223-15,4-50-289 0,5-3-128 16,-5-2-168-16,3-5-104 16,1-8-88-16,1-3-88 0,0-8 8 15,0-1 88-15,0 0 40 16,0 0 0-16,0-12-144 15,0-9-48 1,8-6-80-16,3-1-128 0,2 0 56 0,2 6 96 16,-4 4 32-16,-3 9 56 0,-3 6-48 15,0 1 56-15,-4 2-40 0,2 0 48 16,-1 0 16-16,0 2 96 15,1 5-64-15,3 0-48 32,4-5-552-32,1-2-537 15,5 0-135-15,7 0 24 0,-5-9 112 0,6-4 368 16,-1-4 47-16,1 2 105 31,-1-2 440-31,-4 2 24 16,2-4 96-16,-8 2 0 0,-2 0 8 31,-9 6 248-31,-2 1 280 0,0 3 497 0,-2 5 111 0,-11 2-128 15,-3 0-168-15,3 17-360 16,2 4-88-16,0 7-95 0,6 4-33 16,3 0 8-16,2-4-136 31,0-3-72-31,0-7-16 15,0-6-48-15,10-6-224 0,3-5-400 0,0-1-329 16,3-1-559-16,-2-17-336 16,4-2-17-16,-5-3 481 15,-2 6 1016 1,-4 4 368-16,-2 5 1104 15,-1 5 528-15,-4 3-63 32,0 0-177-32,0 0-568 0,0 0-256 0,0 5 32 15,0 6-55-15,0-3-273 16,0 0-176-16,0-3-96 15,5-3-40-15,2-2-392 0,1 0-209 16,0-2-15-16,6-11-272 0,-2-2-200 31,1 0 192-31,1 4 560 0,-3 7 240 0,1 4 136 16,-4 0 24-1,2 4 592-15,-6 15 368 16,1 1-128-16,0 4-240 0,0-2-296 16,0-2-320-16,1-6-144 31,7-11-1792-31,-8-3-953 15,3 0-2296-15</inkml:trace>
  <inkml:trace contextRef="#ctx0" brushRef="#br0" timeOffset="154765">20257 10969 1744 0,'0'0'2840'0,"0"0"-439"15,0 0-561-15,0 0-719 16,0 0-177-16,116-63-560 15,-85 43-384 1,10-7-120-16,-6 3-1480 16,-14 3-2849-16</inkml:trace>
  <inkml:trace contextRef="#ctx0" brushRef="#br0" timeOffset="155001">20385 10722 5169 0,'0'0'2336'0,"0"0"-1216"16,0 0 257-16,0 0-65 0,11 130-544 16,-3-96 104 15,3-1 120-31,2-6-399 0,2-4-145 0,-1-5-192 0,-2-8 16 0,2-2 0 15,2-8-88-15,-1 0-168 0,3 0-16 16,3-34-704-16,-7 2-1753 16,-4-1-9857-16</inkml:trace>
  <inkml:trace contextRef="#ctx0" brushRef="#br0" timeOffset="155990">16188 11607 5513 0,'0'0'2600'0,"0"0"-839"15,0 0 159-15,0 0-464 0,0 0-463 16,0 0-337 0,0 0-152-1,0 0-152 1,0 0-112-16,0 32-16 15,0-2-96-15,0 26-128 0,-9-4-1240 0,3-2-4810 16</inkml:trace>
  <inkml:trace contextRef="#ctx0" brushRef="#br0" timeOffset="157239">16288 12864 3752 0,'0'0'2601'16,"0"0"-1249"-16,0 0 104 0,0 0-63 0,0 0-385 15,0 0-472-15,0 0-48 31,72-4-232-31,-54 4-80 0,-7 0-40 32,1 0-16-32,-3 0-40 0,-5 0 0 0,-1 0-8 0,-3 2 80 15,0 0 257-15,0 2 31 31,0 4 0-31,0 3-176 16,0 6-112-16,-8 1-64 0,-5 4-32 16,2-2-56-1,1-1-64-15,0-4 56 0,-1-3 0 0,4-2 8 16,-2-4 0-16,2-2 8 15,4-2 72-15,-2 0-32 16,2-2 104 0,3 2 48-16,-2-2 16 0,2 0-96 15,0 0-8-15,0 0-24 16,0 0-80-16,0 0 0 0,0 0-8 15,0 0-8-15,0 0-48 0,7 0 56 32,9 0 88-32,2-6-80 15,6-2-8-15,10-1-312 0,-8 2-1704 16,-4 1-6074-16</inkml:trace>
  <inkml:trace contextRef="#ctx0" brushRef="#br0" timeOffset="163952">16225 11881 6513 0,'0'0'4449'0,"0"0"-3497"15,0 0-112-15,0 0 136 0,0 0-543 31,0 0-433-31,0 6-185 0,0-2-1751 16,0 2-6538-16</inkml:trace>
  <inkml:trace contextRef="#ctx0" brushRef="#br0" timeOffset="164597">16401 13190 8145 0,'0'0'4097'16,"0"0"-3121"-16,0 0 17 0,0 0-993 16,0 0-24-16,0 0-1385 0,0 0-3584 15</inkml:trace>
  <inkml:trace contextRef="#ctx0" brushRef="#br0" timeOffset="167505">15719 10963 5457 0,'0'0'2576'0,"0"0"-519"0,0 0 71 32,0 0-512-32,0 0-423 15,0 0-449-15,-9 0-248 16,7 0-152-16,2 0-192 15,0 0-64-15,-2 4-80 0,2 2-8 16,-3 6 8-16,-2 0 64 0,4 4-24 31,-3 4 8-31,0 0-8 16,0 1 24-16,1 2 24 0,0 3-96 15,3 2 8-15,-2 0 0 16,2 2-8-16,0-1 16 0,0-1-8 16,0 0-8-16,0-2 0 31,0-1 8-31,0 4 0 15,0-3 0-15,0 0-8 0,0 2 0 16,0 2 8-16,2-2 0 16,1 1-8-16,-1-1 8 0,-1 0-8 15,3-1 0-15,-3 5 8 16,2 1 0-1,-1 1-8-15,0-2 8 16,2 2-8-16,-2-2 0 16,1 0 8-16,-3-2 0 0,0-2-8 15,0 1 8 1,0-1 0-16,0-3 0 0,0 3-8 15,0-4 0 1,0 3 0-16,0-3 0 0,0 0-40 16,0 0 40-16,0 0 0 0,0 0 8 15,0-2-8-15,0 0 0 16,-5 0 0-1,2-1 0-15,2-6 0 16,-1 2 0-16,0-2 0 16,2 2 0-16,0 0 0 0,0 2-8 15,0 3-160-15,0 1 64 16,0 5 8-16,0 1 40 15,0-1 56-15,0-4 8 0,4 0-8 32,-3-2-8-32,4-2 8 15,-2 2 0-15,1-2 0 0,-1 4 0 16,2 2-16-16,-2 4 8 15,3 4 8-15,-1 0-64 0,0 2 64 16,1 1 0-16,-6-3-16 31,5 0 16-31,2-4 0 0,-7 0-16 16,5-3-184-16,-2 1 24 15,2 2 88-15,1 0 0 0,-1 4 0 16,1 4 88-16,-2 2-8 0,-1 2 0 16,2 2 8-16,0 0-8 15,1 0 8 1,-1-4 0-1,-2-4 0-15,0-2-8 0,2-4 8 16,-2 0 0-16,1 0 0 0,0 0 0 16,3 2 0-16,-2-1 0 0,1-1 0 31,1-2 8-31,-2-2-8 31,-4-2-8-31,2-4 8 0,-1-2-8 0,-2-3 0 0,0-2 8 16,0-1-16-16,0 1 8 0,0-2 0 15,2-1 0-15,2 1-56 31,0-4-16-31,-1-1-16 16,-1-4-32 0,-2-2 16-16,3 0 96 0,-3 0 16 15,0 0 80-15,0-2-80 0,0-26-176 0,0 3-1617 16,0-1-4760-16</inkml:trace>
  <inkml:trace contextRef="#ctx0" brushRef="#br0" timeOffset="167992">15642 13756 3848 0,'0'0'3081'16,"0"0"-1737"-16,0 0-640 16,0 0-111-16,0 0-121 0,0 0 488 31,53 24-224-31,-30-4-168 15,-2 2-176-15,3 3-72 0,-2-4-136 16,1 1-104-16,-4-3-64 16,-4-6 40-1,-4-3-8-15,-3-3-48 0,0-3 8 0,-6-4 0 31,0 0 8-31,-2 0 136 0,0 0 585 16,0 0-41-16,1-2-168 16,6-13-112-16,-2-2-128 15,4-9-184-15,9-29-104 16,0 5-984-16,-5 2-4561 15</inkml:trace>
  <inkml:trace contextRef="#ctx0" brushRef="#br0" timeOffset="170912">20157 11588 1344 0,'0'0'1944'0,"0"0"-752"16,0 0 17-16,0 0 87 31,0 0-112-31,0 0-552 15,0 2-632-15,0-2-592 0,0 0-2640 16</inkml:trace>
  <inkml:trace contextRef="#ctx0" brushRef="#br0" timeOffset="174979">18847 11853 5065 0,'0'0'3912'16,"0"0"-2207"0,0 0-121-16,0 0-376 0,-1 2-880 0,1 21-328 0,6 9 289 31,2 9 239-31,-1 12-16 15,-4 5-112-15,-3-3-136 16,0 0-104 0,0-9-32-16,-10-8-56 0,2-10-8 0,2-7 72 15,-2-10-56-15,6-5-8 0,-4-6-64 31,1 0 8-31,5 0-16 16,0-13-248-16,0-8 24 31,0-5 48-31,11 0 24 0,5 4 72 0,4 4 8 0,1 8-32 16,-4 6 80-16,-2 4-200 0,-1 0 48 31,-6 4 128-31,-3 10 48 16,-5 2 88-16,0 4 224 0,0 2-40 15,-11 0-120-15,-5 0-152 16,1-2-336-1,-1-5-704-15,5-5-1561 0,1-9-3704 0</inkml:trace>
  <inkml:trace contextRef="#ctx0" brushRef="#br0" timeOffset="175625">19057 12126 472 0,'0'0'3312'0,"0"0"-895"0,0 0-825 15,0 0-480-15,0 0 49 16,36 21-1-16,-33 0-312 15,0 5-160 1,-3 0-176 0,0 2-120-16,0-1-216 0,0-8-32 15,0-2 17-15,-3-8-17 0,-3-5 72 31,4-4-24-31,2 0 32 16,0-6-200-16,0-14-24 0,0-10-272 16,16-6-128-16,7 0-241 15,3 0-423 1,4 6-504-16,6 6 424 0,-2 8-49 0,-4 7 57 15,-4 6 152-15,-6 3 560 0,-4 0 288 16,-10 0 136-16,-1 0 736 31,-5 0 688-31,0 0 561 16,0 0 63-16,-3 3-1032 0,-8 6-560 15,-1 1-15-15,-1 5-265 16,5 6-56-16,-1-1-112 0,4 2 96 0,5-4-96 16,0-4 48 15,0-2-56-16,0-6-56-15,8-2-16 16,3-4-80-16,2 0 16 0,0-6-41 16,3-14-95 15,-1-7-376-31,-2 2-264 15,-2 1 96-15,-5 6 624 0,-1 4 192 16,-5 10 336-16,0 4 640 31,0 0-72-31,0 0-320 0,0 12-359 0,0 8-105 0,0 1-16 16,0 2-24-16,3-1-24 0,1-4-56 15,4-2-649-15,0-6-1575 16,-7-3-2969-16</inkml:trace>
  <inkml:trace contextRef="#ctx0" brushRef="#br0" timeOffset="176083">19532 12051 3512 0,'0'0'2505'0,"0"0"-481"16,0 0 201-16,0 0-673 0,0 0-360 31,0 0-472-31,11 115-335 15,-11-89-137 1,0-8-72-16,0-4-104 0,0-4 8 0,0-8-24 16,0-2-16-16,0 0-40 0,0-4-352 15,0-14-297-15,0-6-63 0,4-4-8 16,9 0-24-16,1 4 232 15,1 4-8-15,1 8 80 0,-3 6 80 16,-2 6 72 0,2 0-25-16,3 0 137 0,-5 6 72 15,9 1 96-15,2-2-56 16,1-5 64-16,0 0-16 15,-6 0 8-15,1-7-232 16,-13 0 240-16,-3-1 488 0,-2 0 977 16,0 1-81-1,-12 5-232-15,-2 2-127 0,-6 0 47 16,9 4-424-1,0 15-344-15,1 1-240 16,8 1-64-16,2 2 0 0,0-3-56 16,4-6 48-16,9-2 8 15,3-6-304-15,1-6-128 16,0 0-504-1,5-12-361-15,-7-10-1415 16,-1 0-3882-16</inkml:trace>
  <inkml:trace contextRef="#ctx0" brushRef="#br0" timeOffset="176481">19845 11865 728 0,'0'0'5393'0,"0"0"-4145"0,0 0-720 15,0 0 1081-15,0 0-137 0,0 0-504 16,20 122-112-16,-9-84-304 15,-8 3-248 1,5-5-128 0,-8-4-88-16,5-4-40 0,-2-8-32 15,-1-4-8-15,-2-8 8 16,2-6-16-16,-2-2-56 0,0 0-24 0,0-4-120 15,3-16-496-15,2-6 144 16,0-2 80-16,6-2-328 16,0 2 240-1,4 5-16-15,-1 8 200 16,-1 4 192-16,2 5 184 15,-1 6 192-15,2 0 168 16,-4 0-24-16,-1 2 8 0,-3 11 216 16,3-1 120-16,-4 2-96 0,1 2-56 31,-3 2-16-16,-2 2-200-15,2 4-216 0,1 16-96 16,-1-8-1448-16,2 0-3857 0</inkml:trace>
  <inkml:trace contextRef="#ctx0" brushRef="#br0" timeOffset="177808">19681 12134 312 0,'0'0'984'16,"0"0"56"-16,0 0 16 0,0 0-200 16,0 0 185-16,0 0 135 15,-7-17 120-15,7 12-312 0,-3 1 1 31,3 0-33-31,0 0-128 16,0 2-152-16,-2 0-32 16,2 2-80-16,0 0-152 31,-1 0-127-31,1 0-25 0,0 0-160 0,0 0-96 0,0 6-144 0,0 9-137 15,0 26 57-15,0-5-1128 16,0-4-3737 0</inkml:trace>
  <inkml:trace contextRef="#ctx0" brushRef="#br0" timeOffset="186562">16577 11705 232 0,'1'0'568'0,"3"0"-568"0</inkml:trace>
  <inkml:trace contextRef="#ctx0" brushRef="#br0" timeOffset="210722">21420 10648 4064 0,'-3'-4'4025'0,"-2"2"-2200"15,0-1-89 1,0 3-16-16,2 0-503 16,-2 0-393-16,-1 13-392 15,-4 9-288-15,2 9-88 0,1 1-48 16,4 2 8-16,3-6 24 15,0-5-40-15,0-5 0 0,3-8-16 32,9-1-136-17,-1-9-400-15,4 0-176 0,1 0 7 16,-2-15-271-1,4-5-384-15,0-1 48 16,-7-2 712-16,0 8 231 16,1 4 385-16,-7 7 104 15,-1 4 153-15,6 0 367 0,-5 8 168 31,6 5-72-31,-1-4-232 0,1-1-176 16,-1-4-112-16,0-4-48 16,1 0 32-16,-3 0 168 0,2-4-40 15,-4-8-80-15,-1-4-63 16,-3-2-169-16,-2 0-153 15,0 2-159-15,0 4-328 0,0 2 128 0,0 6 216 16,0 2 112-16,0 2-280 16,4 0 104-16,1 0 264 0,3 0 96 15,-1 2 96 1,4 4 16-1,-6 0 160 1,1 0 96-16,-2-1-216 0,-1-4 0 0,2 3-72 16,0-2-64-16,1-2-8 15,-4 0 0-15,6 0-8 0,-2 0-48 0,2-14-32 31,4-2 72-31,-1 0 0 16,-3 0-8 0,2 5 8-16,-2 8 0 0,-5 3-104 15,3 2 112 1,1 18 280-16,-1 4 0 0,2 0-48 15,0-2-128-15,4-6-96 16,-4-4 0-16,3-6-8 16,0-6-336-16,2 0-344 31,2-6-624-31,-1-13-249 15,1-6-1151-15,-4-3 511 0,-4 2 817 0,-4 4 1096 16,0 6 280-16,-3 8 1088 16,0 5 1161-16,0 3-433 15,0 0-888-15,0 9-231 0,0 7 143 16,3 0-336-1,-1 0-88-15,0-6-256 0,-1-4-88 0,3-2-32 16,-1-4-40-16,0 0-168 16,5 0-272-1,-3 0-280-15,6-6-113 16,0-4-335-16,1-2-240 15,-1 2 240-15,0 0 368 0,-3 4 455 32,-1 2 249-32,-1 2 96 0,-1 2 304 0,0 0 385 15,0 0-121-15,-3 0-64 16,2 0-96-1,-2 0-48-15,4 0-192 0,3 0-40 16,-1 0-128-16,9-6-656 0,3-7-1136 16,-6 4-617-1</inkml:trace>
  <inkml:trace contextRef="#ctx0" brushRef="#br0" timeOffset="211526">22194 10534 704 0,'0'0'2504'16,"0"0"-183"-16,0 0-329 16,0 0-792-16,0 0-143 15,0 0-113-15,-12 92-416 16,12-72-272-16,0-2-88 0,0-6-120 31,10-2-48-31,1-8-344 16,4-2-112-16,-1 0 8 0,4-4-296 15,-3-14-233-15,1 0-175 16,-3-2-176-16,-2-1 168 0,-5 4 655 31,-1 0 505-31,-2 6 537 0,-3 3 791 16,0 1 624-16,0 5-423 0,0 0-41 15,0 2-280-15,0 0-472 16,0 0-352-16,0 17-184 15,0 5-111-15,0 3-17 16,0 6-16 0,0 3-16-16,0 0-40 15,0 0 0-15,0 0 0 0,0-2 40 0,0-1-40 16,0-3 0-16,0-7 64 15,0-2-48 1,0-5 24-16,0-4-32 16,0-4-8-16,0-4 200 31,-4-2-72-31,-8 0 0 0,3-2-120 0,1-17 104 15,3-2-112-15,-2-7-104 0,7-2 24 16,0-1 0-16,7 3-120 16,12 2 16-1,7 2-56-15,-2 6-49 16,0 2-15-1,-3 4-8-15,-1 2-120 0,-1 0 160 0,-3 2 96 16,2 0 112-16,-7-2 16 16,2 2 48-16,-1 2 0 0,-4 0-8 31,0 4-24-16,-2 0 24 1,1 2-40-16,1 0 48 0,-3-3-72 0,-1 3 72 16,3-2-8-16,-1-1 8 15,-1-3-8-15,0 0 8 16,-5 0 0-16,0 0 8 0,0-3 8 15,0 4 128-15,0-1 104 16,-2 2 64-16,-6 2 64 0,-3 2-40 0,3 0-40 31,-3 8-32-31,-1 14-167 0,3 8 7 16,1 4 96-16,3 2-88 15,5-2 56-15,0-4-8 16,0-7 104 0,5-6-176-16,9-6 40 0,1-4 72 0,2-5-184 15,4-2-16 16,12 0-712-31,-4-7-1921 0,-11-6-7273 0</inkml:trace>
  <inkml:trace contextRef="#ctx0" brushRef="#br0" timeOffset="223843">20687 11386 6225 0,'0'0'2424'0,"0"0"-1087"0,0 0 79 0,0 0-560 0,-62 124-272 16,51-99-320-1,5-6-88 1,1-4-96-16,-2-6-72 16,6-3 40-16,1-2-48 0,0-4 0 15,0 0-736-15,0-8-1744 16,3-5-3033-1</inkml:trace>
  <inkml:trace contextRef="#ctx0" brushRef="#br0" timeOffset="224356">20737 11309 3808 0,'0'0'2849'0,"0"0"-857"15,0 0-223-15,0 0-481 0,0 0-528 16,0 0-424-16,-2 25-56 16,2-9-72-16,0 2-8 0,0 4-120 15,8 2 24 1,8 2 16-1,-1 0 88 1,1-2 1-16,2-2-89 16,-5-2 0-16,-2-2-8 0,0-3 80 15,-4-4-88 1,-2-3-24-16,-4-4 0 0,-1-2 48 0,0-2-128 15,0 0-128-15,-11 0-2633 16</inkml:trace>
  <inkml:trace contextRef="#ctx0" brushRef="#br0" timeOffset="225277">21333 11981 4977 0,'0'0'3008'0,"0"0"-879"16,0 0-225-16,0 0-440 15,0 0-327 1,0 0-385-16,0 0-192 16,0 0-96-16,-107-9-216 0,94 30-104 15,2 5-16-15,4-1-40 16,3-3-88-16,4-5 8 15,0-4-8 1,0-7-56-16,11-6-336 0,7 0-72 16,-1-8-88-16,6-14-48 15,0-5-232-15,-4 3 15 0,-3 3 385 16,-4 8 192-16,-6 9 232 15,-1 4 8-15,-2 2 0 16,0 21 408 0,2 1-24-1,2-3-160-15,4 2-120 16,5-9-88-16,-1-6-16 0,2-6 8 15,1-2 40-15,0 0 40 0,-2-21 8 16,-3 0 9-16,-3-5-1 0,-2 2-16 16,-8 1 144-16,0 8 48 31,0 4-56-31,0 5-224 15,-12 4-224-15,4 2-889 0,2 0-903 16,1 0-3065-16</inkml:trace>
  <inkml:trace contextRef="#ctx0" brushRef="#br0" timeOffset="226504">21512 11917 2864 0,'0'0'2073'0,"0"0"-57"16,0 0-280 0,0 0-215-16,0 0-337 0,0 0-536 15,47 79-112-15,-39-62-128 16,0-2-168-1,0-3-40-15,-3-7 24 0,0-1 64 32,-4-2-7-32,1-2-17 0,-2 0 80 0,5 0-24 0,0-13-64 15,1-10-88-15,5-5-168 16,6 0 0-1,4 0-120-15,3 7 112 16,-2 4-64 0,-2 7 8-16,-6 8 64 0,-1 2-80 15,-1 0 72 1,-3 4 8-16,3 6 8 0,0 3 0 15,0-6-8-15,1-3 8 16,4-2 0-16,6-2 8 31,-4-2-8-31,7-18-8 31,-5-5 0-31,0-2-176 0,-5-1 0 0,-8 4-120 0,-4 6 192 16,-4 4 104-16,0 4 48 0,-5 3-48 16,-10 7 128-16,-2 0 120 15,2 9-64-15,-3 13-104 0,4 4 88 16,2 2-112-16,9 0 152 0,3-4-200 31,0-1 0-31,0-6 0 0,8-4 0 0,5-5-16 0,2-5 0 16,3-3-248-1,-1 0-240 1,3-2-272-16,1-16-145 15,-2-3-103-15,0-6-176 0,2-1 520 16,-4 2 568-16,0 4 104 16,-4 4 464-1,-1 8 232-15,-6 6-24 0,-1 4-208 16,-2 0-104-16,-3 20 176 31,0 6-56-31,0 4-175 16,0-1-145-16,0-4-8 31,0-3-152-31,5-5-8 0,6-10-80 0,5-5-409 0,7-2-223 0,8-9-128 15,6-18-168-15,2-7-256 16,1-3-385-16,-1 0-31 0,-5 5 800 16,-7 5 680-16,-8 10 208 31,-6 4 472-16,-3 6 616-15,-10 5 576 0,0 2 353 0,0 0-465 32,-6 0-792-32,-6 5-304 15,-4 12-232-15,3 9-96 0,0 4 33 0,4 4 23 16,2 0-32-16,6-2-48 15,1-6-104-15,0-6 0 0,0-7 0 16,8-10 0-16,5-3-16 16,3 0 16-16,1-20-104 15,1-8-248-15,-2-8-161 0,-1 0 1 16,-2-2 88-16,-8 4 264 15,-2 6 160-15,-3 8 152 16,0 8 304-16,0 8 280 31,0 4 9-31,0 2-217 0,0 19-408 16,-5 13-112-16,5 9 0 0,-3 8-8 0,0 6 0 31,3 3 88-31,0 2-88 16,0-2-40-1,0-3 40 1,-2-5 64-16,-1-4-48 0,3-7-16 15,-5-6 8-15,3-8 0 0,-3-8 0 16,5-6-8-16,-6-9-8 16,1-4 8-16,-3 0 0 0,-3-10-96 15,-5-12 24-15,1-7 64 16,-1-3-40-16,5-2-56 15,4 0 104 1,7 0 120-16,0 4 16 0,5-2 80 0,13 2 64 16,6-2-136-16,5-1-144 0,-3-1 0 15,6 0-296 1,5-10-840-16,-9 10-1665 15,-6 8-3024-15</inkml:trace>
  <inkml:trace contextRef="#ctx0" brushRef="#br0" timeOffset="226947">22697 11789 6665 0,'0'0'1712'15,"0"0"-1088"-15,0 0 465 0,0 0-73 16,0 0-192-1,0 0-248-15,0 0-216 16,0 0-176-16,117-36-56 16,-104 14-48-16,-2 0-64 0,-6-1 48 15,-4 4-56-15,-1 0 0 16,0 4 48-1,0 0 24-15,-11 7 8 16,0 3-8-16,-2 1-8 16,0 4 32-16,-5 0 129 15,0 9-49-15,-4 16-32 0,1 5-144 16,-2 8 64-16,4 3 160 15,1 0-80 1,10-1 192-16,3-6-64 16,5-6-24-16,0-5-64 15,5-6 16-15,13-4 96 0,3-8 24 16,5-3-184-16,3-2-16 0,0 0 40 15,0-7-168-15,-3-10-496 16,-2-2-640-16,-11 0-1177 16,-4 3-5704-1</inkml:trace>
  <inkml:trace contextRef="#ctx0" brushRef="#br0" timeOffset="233910">20885 11340 416 0,'0'0'656'15,"0"0"40"-15,0 0-120 16,0 0 384-16,0 0 216 0,-3 0-127 16,3 0-89-16,0 0 112 0,0 0 224 15,-3 0 1-15,3 0-97 16,0 0-136-1,-2 0-176-15,2 0-95 16,0 0-121-16,-3 0-80 16,3 0-176-16,0 0-40 0,0 0-40 15,0 0-104-15,0 0-56 16,0 1-80-16,0 8-40 0,0 3 32 31,11 3 16-31,1 4 0 16,1 3 32-1,1 3-8-15,-3-2 8 0,2 3-48 0,-1-4-40 16,-1-1-40-16,-3-8 40 15,-1-1 0-15,-3-5-24 0,-4-5 24 32,4-2 24-32,-4 0 152 15,0 0 120-15,0 0-95 16,0 0-249-16,0-19-585 0,0-3-1695 15,0 1-8170-15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07:19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18791 7019 2480 0,'0'-2'2160'0,"0"0"-255"16,0 2 119-16,0-2 97 0,0 2-273 15,0 0-368-15,0 0-191 16,-2 0-249-16,1 0-72 0,-3 0-240 16,3 0 25-1,1 0-281 1,0 0-152-16,0 0-128 0,-5 13-88 0,0 14-104 15,3 14 0-15,-9 16 0 16,3 9 8 0,0 6-8-16,0 0 8 0,3-6-8 15,3-5 8 1,2-9 0-16,0-8 0 31,0-12-8-31,0-6 0 0,0-10 8 16,0-6-8-16,0-6 8 15,0-4 0-15,0 0-8 0,0 0-256 16,0-26-977-16,0-6-1183 31,0 0-6154-15</inkml:trace>
  <inkml:trace contextRef="#ctx0" brushRef="#br0" timeOffset="499">18783 6953 3808 0,'0'0'4297'16,"0"0"-2560"-16,0 0-369 31,0 0-160-31,0 0-328 16,0 0-240-16,0 0-151 0,53-13-209 15,-25 13-24-15,1 0-112 0,-2 0-120 31,0 11 72-31,-2 2-40 32,-8 8 96-32,0-2 0 15,-11 7 224-15,-4 4 128 0,-2 2 152 16,0 4-168-1,-8 3-80-15,-9-1-88 0,-2-2-32 0,-4-4-95 16,-1-2-65-16,0-6-48 16,-2-5-16-16,5-6-64 15,0-7-401-15,10-6-527 16,9-2-576-16,2-15-1737 0,0-4-6385 0</inkml:trace>
  <inkml:trace contextRef="#ctx0" brushRef="#br0" timeOffset="1200">19124 7343 5049 0,'0'0'3904'16,"0"0"-1975"-16,0 0 103 15,0 0-423-15,0 0-577 0,0 0-304 16,-120-50-144-16,97 66-312 31,1 12-208-31,2 8-8 16,1 5-56-16,8-1 0 0,3-3-56 0,6-3 48 15,2-5-56-15,0-5 64 16,2-4-16-16,7-6-32 0,1-3 48 16,0-6 0-1,1-3 0 1,2-2-8-16,3 0-112 15,3-7-16-15,-1-16-24 16,6-5-120-16,-1-4-104 0,-4 0-24 16,-2 0 112-16,-3 2 16 0,-6 6 128 0,-3 5 152 31,-5 5 104-31,0 7 280 15,0 0 184 1,0 5 112-16,0 2-152 16,-5 0-24-16,0 0-160 15,4 13-328-15,-1 6-16 0,2 5-64 16,0 1 64-16,0-1-48 15,7-5 40-15,4 0 8 16,2-8 0-16,3-2-440 16,10-9-416-16,-4 0-1032 0,-2 0-2945 31</inkml:trace>
  <inkml:trace contextRef="#ctx0" brushRef="#br0" timeOffset="1406">19216 7369 6857 0,'0'0'2569'16,"0"0"-1153"-16,0 0 488 15,0 0-359-15,0 0-585 0,0 0-432 16,0 0-328-16,124 0-200 15,-100-4-144-15,0 2-1096 0,-3 2-1097 16,-9 0-2440 0</inkml:trace>
  <inkml:trace contextRef="#ctx0" brushRef="#br0" timeOffset="1624">19319 7288 5297 0,'0'0'4521'0,"0"0"-2721"16,0 0-368-16,0 0-311 0,0 0-185 16,0 0-200-16,-15 96-96 0,15-62-88 15,-1-2-120 1,1 0-184-16,0-2-120 0,0-4-56 15,0-5-72-15,0-2-768 0,0-11-856 16,6-5-2177-16,1-3-5305 0</inkml:trace>
  <inkml:trace contextRef="#ctx0" brushRef="#br0" timeOffset="2204">19466 7122 6833 0,'0'0'2785'0,"0"0"-1417"0,0 0 144 15,0 0-104-15,0 0-199 0,0 0-161 16,0 0-232-16,21 137-80 0,-21-95-288 15,0 5-176-15,0-2-88 32,-8-1-112-32,0-5-23 0,-4-3-41 31,4-10 64-31,2-7-72 0,1-4 0 0,5-7-64 31,-5-6-9-31,4-2 65 0,1 0-80 16,0 0-24-16,0-6-296 15,0-11-48-15,0 0 80 16,0-7 32-16,0-1 40 15,6 2 80-15,5-1 104 0,4 0 40 16,1-1 24-16,3 3 40 0,1 4 8 31,-2 0-40-31,-1 4 48 16,-2 2 0-1,-1 4-8-15,-6 4-16 0,4 2-32 16,-11 2-8-16,9 0 56 16,-8 0 0-16,3 2-48 15,-4 10 56-15,4 6 88 0,-5 5 72 16,3 1 0-16,-3 6-24 15,0-1 0-15,0 1 8 0,3 0 24 16,-3-2 8-16,5-3-64 16,-3-5-96-16,3-6-16 15,-5-9-488-15,3 0-2257 0,-3-5-9801 16</inkml:trace>
  <inkml:trace contextRef="#ctx0" brushRef="#br0" timeOffset="8847">18899 8368 6025 0,'0'0'2440'0,"0"0"-1143"0,0 0 759 16,0 0-336-16,0 0-407 31,0 0-401-31,0 0-104 16,0 0 104-16,0 0 136 0,0-6-87 15,-2-2-353-15,-7 0-120 16,-6 2-144-16,1 4-144 0,-4 2-184 16,-6 0-16-16,-5 20-56 31,0 10-24-31,-1 4-16 15,8 3 0-15,6-2-56 0,12-2 16 16,4-3-72 0,0-6 0-16,0-3-88 0,7-4-24 0,9-6 152 15,0-3-16-15,5-1 16 16,-1-3 120-16,1 0-8 15,-2 0 40 1,-1 0 16-16,1 1-8 0,-8 2-96 16,1 3-41-1,-1 0-7-15,-6 4 48 0,-2 0 104 16,-3 4 16-1,0 2 80-15,-3 2 40 16,-13 2-16-16,-5 2-55 16,-5-4-65-16,5-4-705 0,-2-18-1183 15,7 0-2329-15,10 0-5977 0</inkml:trace>
  <inkml:trace contextRef="#ctx0" brushRef="#br0" timeOffset="9156">19001 8591 6529 0,'0'0'2905'0,"0"0"-1609"16,0 0 48-16,0 0 184 0,0 0-431 31,0 0-289-31,58 5-208 0,-39-5-288 16,4 0-144-16,-2 0-112 0,-3 0-8 15,-4-2-48-15,1-1-280 16,-4-5-768 0,-3 1-1049-1,-8 1-2680 1</inkml:trace>
  <inkml:trace contextRef="#ctx0" brushRef="#br0" timeOffset="9345">19085 8468 5129 0,'0'0'3256'0,"0"0"-1423"0,0 0-353 31,0 0-200-31,0 0-207 16,0 0-369-16,-12 113-120 0,12-77-56 16,0 0-208-16,0 0-56 15,0 0-200-15,0-4-64 0,0 5-448 16,0-10-1248-16,0-9-3450 0</inkml:trace>
  <inkml:trace contextRef="#ctx0" brushRef="#br0" timeOffset="10949">19346 8562 2680 0,'0'0'4089'16,"0"0"-2065"-16,0 0 225 15,0 0-729-15,0 0-608 0,-63-3-223 0,42 6-257 16,0 16-184-16,4 2-112 15,-1 7 16-15,7 1-40 0,4-3 24 16,2 0-16 0,5-7-72-1,0 0-40-15,0-7 0 16,5-2 40-16,6-4 32 0,-3-4-16 15,7-2-64 1,4 0-8-16,-2-10-120 0,2-10-200 0,2-4-328 16,-3-3 23-1,-4 2 73-15,-2 5 312 16,-6 3 136-1,-1 6 112-15,-5 5 408 0,0 4 705 16,0 2-25-16,0 0-304 0,0 0-240 16,0 0-216-1,0 6-224-15,0 7-104 16,0 4-8-16,0 3-40 15,0-2-504-15,5 0-480 16,1 0-817-16,-1-6-2735 0,1-6-3786 0</inkml:trace>
  <inkml:trace contextRef="#ctx0" brushRef="#br0" timeOffset="11147">19377 8615 280 0,'0'0'6281'16,"0"0"-4097"-1,0 0-479 1,0 0-233 0,0 0-568-16,0 0-392 15,0 0-312-15,129-51-200 0,-106 44-440 16,-7 1-1816 15,-3-1-2681-31</inkml:trace>
  <inkml:trace contextRef="#ctx0" brushRef="#br0" timeOffset="11354">19501 8436 5393 0,'0'0'2728'16,"0"0"-1167"-1,0 0-41-15,0 0-472 0,-6 19-536 0,6 4 64 16,-2 9 337-16,2 7-57 0,-1 5-200 15,-4-1-288-15,3 2-200 16,2-1-112-16,0-6-56 0,0 2-896 16,0-12-2113-16,0-10-5993 0</inkml:trace>
  <inkml:trace contextRef="#ctx0" brushRef="#br0" timeOffset="11688">19697 8685 4729 0,'0'0'2416'0,"0"0"-624"16,0 0 225-16,0 0-729 16,0 0-400-16,0 0-368 0,0 0-216 15,0 0-135 1,0 0-89-1,95-92 0-15,-95 80 16 0,0 1-96 16,-6 3-72 0,-11 3-64-1,0 1-17-15,-3 4 89 16,-1 0-48-16,2 8 40 0,1 12 56 0,2 3 16 15,0 5 64-15,9 2 64 16,1 1 97-16,6-1-9 16,0-4-40-1,0-4-8-15,10-4-80 0,4-4-40 0,2-4-48 16,4-6-88-16,6-4-488 0,-7-2-1513 31,-1-10-4056-31</inkml:trace>
  <inkml:trace contextRef="#ctx0" brushRef="#br0" timeOffset="12478">19697 8685 7561 0,'102'-113'1464'16,"-98"132"-15"-16,-2 5 351 0,3 4-664 31,0 2-151-31,-2 2-417 0,2-2-144 16,-5-2-168-16,3-6-184 15,-3-4-64-15,2-8 64 16,-2-6-64-16,1-4 16 0,-1 0 48 15,5-4-72-15,-2-15-8 0,1-12-104 16,2-7-64 15,4-4 56-31,-2-3 16 0,3 5 0 0,0 4 32 16,-1 8 24-16,1 11-48 15,1 6 88-15,-3 9-168 16,-4 2 56-16,5 4 120 0,-4 18 128 31,-4 7 88-15,1 5 40-16,-3 0-96 0,0 1-32 0,0-1 8 31,0-5-80-31,0-7-8 16,0-6-40-16,0-8 72 0,0-6-72 15,0-2 8-15,0 0 112 16,0-8 16-16,0-12-144 15,0-8-136-15,8-6 64 0,4 0-144 32,-1 0 32-32,5 6 40 0,-3 7 40 15,0 12 24-15,0 7-48 0,1 2 56 16,-2 7 72-16,1 14 64 15,-2 2 64 1,3-1-56-16,1-1-64 0,3-6-8 0,1-4 0 16,4-9 0-16,-1-2-128 0,4 0-272 15,-3-11-64-15,-7-6-17 16,-2-4 225-1,-6 2 128-15,-8-1 120 16,0-3 8-16,-3 4 96 31,-11 0 64-31,-2 5 169 0,-1 4-9 0,6 6 48 0,-7 4-152 16,5 0 96-16,2 14-232 0,0 12-72 31,4 6-16-31,6 9 16 16,1-3 72-16,0 0-8 0,0-4 0 15,8-6-72 1,6-6 48-16,1-6-48 0,3-4-352 0,6-12-744 15,-3 0-1353-15,-3-2-3392 0</inkml:trace>
  <inkml:trace contextRef="#ctx0" brushRef="#br0" timeOffset="12783">20335 8611 5761 0,'0'0'1672'31,"0"0"112"-31,0 0 209 0,0 0-497 0,5 104-448 16,-2-80-295-1,-2-4-481 1,1-6-144 0,1-4-40-16,2-8-88 0,2-2-48 0,1 0-304 15,3-14 152-15,2-10 32 16,3-8-121-16,2-4-31 0,-7-2 184 15,2 1-40-15,2 9 168 0,-7 9-8 16,3 9 16-16,-1 10-8 16,-4 0 8-16,4 10 272 0,-7 14 208 31,2 4-47-31,-2-1-177 15,-3 3-256-15,0 0-280 0,0-5-1337 16,3-11-3640-16</inkml:trace>
  <inkml:trace contextRef="#ctx0" brushRef="#br0" timeOffset="12989">20590 8540 5761 0,'0'0'2672'16,"0"0"-631"-16,0 0-457 15,0 0-544-15,89-36-304 16,-65 26-519-16,3 0-217 0,4-4-313 16,-7 4-2119-16,-6 0-3961 0</inkml:trace>
  <inkml:trace contextRef="#ctx0" brushRef="#br0" timeOffset="13274">20680 8350 6545 0,'0'0'3097'15,"0"0"-1817"1,0 0-192-16,0 0-400 0,0 0 176 0,0 0-191 0,7 122-73 15,-6-71-24-15,1 0-16 16,-2 2 200-16,0-3-40 0,2-8-248 16,1-8-184-16,0-8-16 15,5-8-64-15,-1-4 41 0,-1-8-89 31,5-4 0-31,1-2 0 16,5 0-32-16,3-22-128 16,11-32-616-16,-4 5-1217 0,-8 2-4488 0</inkml:trace>
  <inkml:trace contextRef="#ctx0" brushRef="#br0" timeOffset="21846">23605 9404 4296 0,'0'0'5642'0,"0"0"-3778"15,0 0-624 1,0 7-336-16,0 14-431 0,0 12 247 15,2 9-48 1,2 10-168-16,0 4 48 0,-1 2-184 0,-2-3 56 16,3-3-16-16,-3-6-112 15,-1-6-160 1,2-6 0-16,3-6-64 15,-5-10-7-15,0-6-57 16,3-5 0-16,-3-4-8 31,0-3-265-31,0 0-399 0,0 0-632 0,0-3-1104 0,0-12-5058 0</inkml:trace>
  <inkml:trace contextRef="#ctx0" brushRef="#br0" timeOffset="22516">23615 9319 4416 0,'0'0'2721'0,"0"0"-1017"15,0 0 137-15,0 0-553 0,0 0-248 16,0 0-448-16,111-11-232 0,-92 11-183 15,-4 15-81-15,-4 4 16 32,-3 7 24-17,-8 8 232-15,0 5 224 0,-3 3-160 16,-16 4-40-16,-9-2-104 0,-4-4-208 31,0-4 0-31,-2-6 160 0,5-9-160 16,8-8-72-16,6-8 48 15,7-5-48-15,3 0-8 16,5 0-104-16,0-9-40 0,0-2 32 15,2-4 48 1,14-1-24-16,2 5 80 16,6-2-8-16,0 5 8 0,4 5-8 15,-4 3 8-15,-1 0-40 16,-6 0-48-16,-4 5 24 31,-1 16-72-31,-8 2 72 0,-4 9 72 0,0 5 288 0,-4 1 32 16,-13-2-160-16,-2-2-40 0,3-4-120 0,3-8-328 31,2-10-760-31,6-8-1577 15,2-4-4544-15</inkml:trace>
  <inkml:trace contextRef="#ctx0" brushRef="#br0" timeOffset="22914">23883 9589 5881 0,'0'0'1712'16,"0"0"-152"-16,0 0 345 0,0 0-225 0,0 0-456 15,0 0-295-15,42 124-193 32,-39-94-104-32,-1-2-200 0,-2-3-56 15,0-9-112-15,0-4-32 16,0-4 32-16,0-6-56 15,0-2 80-15,0 0 40 16,0 0 17-16,0-4-233 16,0-14-112-16,0-6-296 15,8-6-97-15,6-2 57 0,1 0 56 16,-1 7 128-16,-2 5 64 15,-4 8 80-15,-4 7 0 16,1 3-56 0,-1 2-72-16,0 0 64 15,3 0-16-15,-1 0 80 16,4 5 0-16,-4 1 8 0,6 0 0 0,-7-2-80 15,3-4-896-15,-2 0-1145 16,-6 0-4472-16</inkml:trace>
  <inkml:trace contextRef="#ctx0" brushRef="#br0" timeOffset="23507">24177 9630 704 0,'0'0'7249'0,"0"0"-5080"16,0 0-337-16,0 0-440 0,-71 9-439 0,54 12-265 15,6 2-328-15,0 3-120 16,9 0-88-16,2 1-96 0,0-5 32 31,0-3-80-31,5-2-16 16,6-5 8-1,1-5-8-15,-1-2-96 16,2-5-56-16,1 0-128 0,-2 0-104 0,-1-18-128 15,4-5 79-15,-7-3 9 0,0 1 136 16,-7-3 184-16,1 4 104 31,-2 5 8-31,0 7 240 31,0 7 232-31,0 5 225 0,0 0-305 0,0 0-384 0,0 11 0 16,2 6 240-16,2 2-144 0,1 0-24 16,2 1-80-16,-2-3-104 31,-1 2-992-31,0-7-1585 0,-1-5-5209 0</inkml:trace>
  <inkml:trace contextRef="#ctx0" brushRef="#br0" timeOffset="23911">24262 9656 3488 0,'0'0'1513'0,"0"0"151"0,0 0 440 15,0 0-543-15,0 0-225 16,0 0-640-1,18 117-168-15,-16-94-240 16,-1-5-64-16,4-2-120 0,-5-7-32 16,0 0-16-16,2-3 0 31,-2-4-8-31,0-2 56 0,0 0 40 15,0 0-63-15,0-4-81 16,3-14-241-16,3-6 73 0,-1-6 16 16,2-5 152-16,4 1 64 15,0 4-56-15,2 9 56 16,-5 8-56-1,2 7 40-15,-2 6-40 16,2 0-8-16,-1 2 240 16,0 15 321-16,-3 0 207 0,4 4-328 15,-2-1-224-15,-2-1-80 16,4 2-136-16,-2-6-576 15,10 4-696-15,-2-8-1697 0,0-2-3424 16</inkml:trace>
  <inkml:trace contextRef="#ctx0" brushRef="#br0" timeOffset="24170">24624 9601 7033 0,'0'0'2681'15,"0"0"-913"1,0 0-424-16,0 0-256 16,0 0-223-16,0 0-369 15,-68 104-192-15,65-79-96 16,3-3-40-1,0-5-32-15,0 2-64 0,10-7 80 0,3 0-72 0,1-6-48 16,2-2-32-16,2-4-288 16,9-2-336-16,-4-15-929 0,-4 0-2775 15</inkml:trace>
  <inkml:trace contextRef="#ctx0" brushRef="#br0" timeOffset="24747">24706 9344 6433 0,'0'0'1896'15,"0"0"-912"-15,0 0 865 16,0 0-353 0,0 0-552-16,33 119-287 0,-25-82 111 15,0 2-320-15,-5 1-144 16,-3-2-88-16,3-4-40 0,-3-4-64 15,0-6-32 1,0-5-80-16,0-6 0 31,0-5 0-31,0-3-40 31,0-5-176-31,0 0 72 0,0 0 88 0,0 0 56 0,0 0 0 16,0 0 0-16,0-13 56 0,0 0-112 16,0-6 56-16,0-1-8 15,7 1 8-15,2-4-8 0,-1 1-40 16,5 2-24-16,-1 2 24 15,-1 4-32 1,-1 4 24-16,-5 4-32 0,-1 2 24 16,3 4-24-1,-2 0 24-15,1 0-72 16,1 0 72-16,1 0 64 0,0 6 72 15,-3 6 24-15,3 4 56 0,1 2 72 16,3 2 32-16,-4 2-56 31,3 2-16-31,-1 1 16 0,-4-2-120 0,-6 14-80 16,0-7-1664-1,-13-7-10291-15</inkml:trace>
  <inkml:trace contextRef="#ctx0" brushRef="#br0" timeOffset="34255">7722 7960 1664 0,'0'0'2432'16,"0"0"-671"-16,0 0-169 0,0 0-192 15,0 0-263-15,0 0-433 16,0 5-240-16,0-5-88 16,0 0 96-16,0 0-32 15,0 0-56-15,0 0-56 16,0 0-24-16,0 0-120 15,3 2-120-15,-1-2-64 16,3 2 16-16,0 0 96 0,-1 0-32 16,1-2-64-16,3 2 80 15,2 0 33 1,-2 0-65-16,0-2 32 15,7 2-16-15,-2-2 64 0,1 0-64 16,2 2 88-16,4-2 40 16,1 0-72-16,1 0 80 0,-2 0-64 15,2 0-72-15,1 0 16 31,-2 2 24-31,2 0-112 16,1 0 56-16,-2-2-56 0,3 2 72 16,0-2-32-16,0 2 24 15,-3 0 8-15,-1-2 48 0,2 2-72 16,-1 0 72-16,-4 0 16 15,0-2-96 1,0 2 72-16,-2-2-8 16,-2 0-24-16,1 0 0 0,-2 0-16 15,1 0-8-15,-2 2 16 16,2-2-72-16,-1 0 48 0,3 0-40 15,-1 0-8 1,1 0 8 0,2 0 80-16,0 0-88 0,1 0 48 15,0 0-56-15,-1 0 96 16,-3 0 8-16,2 0-56 15,0 0 24-15,-3 0-24 0,1 0 88 0,1 0-48 32,-2 0 8-32,2 0 8 31,-1 0 0-31,1 0-32 0,-3 0-24 0,5 0 8 0,-4 0-48 15,4 0 0-15,3 2 56 0,-2 0-15 16,4 0-41 0,1 2 56-1,2 0-56-15,2 2 64 16,-3 0 0-1,3-2-72-15,-2 0 72 0,1-2-64 0,-1 0 40 16,1-2 0-16,1 0-32 0,1 0-16 16,-2 0 16-16,-1 0 48 31,-2 0-56-31,-4 0-8 15,1 0 8-15,-7 0 0 0,1 0 8 0,-1 0-16 32,-2 0 8-32,4 0 0 0,-2 0 0 0,1 0-8 15,4 0 8 1,-6 0 0-16,2 0 0 15,-2 0-8-15,-4 0 48 16,0 0-48-16,-5 0 0 0,1 0 0 16,-3 0 8-16,1 0 40 15,-3 0 0-15,0 0 8 16,0 0 48-16,0 0 56 15,0 0 8-15,0 0 104 16,0 0 8 0,0 0-16-16,0 0 8 0,0 0-112 0,-8 0-160 15,-5 0-848-15,-8 0-3105 31</inkml:trace>
  <inkml:trace contextRef="#ctx0" brushRef="#br0" timeOffset="39355">5573 11338 3648 0,'0'0'4113'0,"0"0"-2953"16,0 0-143-16,0 0 247 0,0 0 0 16,0 0-392-16,0 0-216 31,0 0-295-31,0 0-137 0,0 0-72 15,0 0-32-15,0 0-120 16,4 0 8-16,4 7 0 0,4 4 96 16,4 3 16-16,2 4 16 31,1 2 40-31,4 0 24 15,-4 2-96 1,4 1-16-16,-2-4-32 0,-2 1 0 0,4 3-40 16,1-4 32-16,3 2-48 0,1 1 0 15,6-3 0-15,1 0-8 31,4 0 8-31,-2-2 0 0,5-2 8 16,-8 0 48-16,2-4 32 0,-6 2-80 16,3-5 144-1,-3 2-48-15,6-2 64 0,-6 0-64 0,3 0 24 16,1 0 0-16,1-2 16 15,2 2-24 1,4-2-32 0,-1 0 0-16,0-2-32 0,-1 0 8 31,0-4-8-31,-5 1 72 0,0-1-32 0,-7 0 8 15,2 0-16-15,0 0 0 16,0 0-40 0,1 0-40-16,-1 0 56 0,1 0-16 15,4 0-48-15,2 0 8 0,-1 0 64 16,1-1 0-1,-6-5-64-15,0-2 8 0,-3 2 32 0,-3 0 0 32,-4 0 24-32,1 0 16 15,-4 2 49-15,3-2-9 0,1 2-72 16,-2-2 16-16,4-1-56 15,-4 2 64-15,7-5 8 0,-2 0-24 16,5-2-48 0,0-4 104-16,0 2 128 0,-1-2-48 31,-2-1-32-31,-5 6-64 0,1-4-16 15,-1 6-80-15,0-1 80 0,2-1-88 16,1 1 8-16,2-1-8 0,0-2 72 31,1 0-64-31,-1-2 64 16,2 1-72-16,-3-2 88 15,3 2-88-15,-9 2 16 0,4 0 40 16,-7 2-56-16,-2 5 8 16,-2-2 0-16,-1 1 0 0,0 2-8 15,6-4 0-15,2-2 0 16,4-4 8-1,6-3 0-15,0 2 0 16,0-4 0-16,-5 6 0 16,-5 3 0-16,-1 1-8 0,-10 6 8 15,-1-1-8-15,-6 4 0 0,2 0 0 16,1-2 0-1,1 2-72 1,1-2 72-16,4 0 8 16,-1-2 0-16,-1 0 8 0,1 2-8 15,2-5 40-15,-1 3-40 16,-2-1-8-16,1 1 0 0,-1 0 8 31,2 0 0-31,-2-1 0 16,-1 1-8-16,2 0 0 15,-2 2 8-15,4-2-8 0,-6 3 0 16,-2-1 0-16,5-2 0 15,-1 2-8-15,1-2 8 0,-3 1 0 16,1 1 0-16,-3 0 0 16,-1 0 0-1,1 0 0-15,-1 2 8 0,-2 0 0 16,0 0 40-16,1 0-40 15,-1-2-8-15,0 2 0 16,2 0 0-16,1-2-40 0,2 0 40 16,-3 0 8-1,2 1-8-15,0 1 0 31,-4-2 16-31,0 2-8 0,0 0 144 0,0 0 88 0,0 0 24 16,0 0-24-16,0 0-88 16,0 0-40-16,0 0-104 0,0 0 0 31,0-2 0-31,0 2 48 15,0-2-56-15,0-4-312 32,-12-1-1056-32,-4 1-2897 0</inkml:trace>
  <inkml:trace contextRef="#ctx0" brushRef="#br0" timeOffset="40450">8207 10999 4841 0,'0'0'4537'0,"0"0"-3121"16,0 0-464-16,0 0 456 0,0 0-15 16,-5 0-377-16,5 0-512 31,0 0-296-31,0 0-56 0,0 4-144 15,13-1 136 1,8 6 8-16,4-3 72 16,3 2 0-16,-2 0-8 15,4 2-136-15,-4-2 24 0,-2 2-40 31,-1 0-56-31,-4-2 40 0,-2-2-40 0,-4 0 64 0,-1 0-72 16,-5-1 40 0,1-2-40-16,0 1 0 15,3 0-8-15,-6 0 8 16,3 0 8-16,-1-2-8 0,-4 0 16 31,2 0-16-31,-2-2 8 0,-3 0 0 0,0 0 8 0,0 0-8 16,0 3 8-16,0-3-8 15,0 0 8-15,0 0 72 0,0 0-40 16,0 0-40-16,0 0 56 31,0 0-64-31,0 0 0 0,0 0-8 16,0 0-40-16,0 0 48 15,0 0 0-15,0 0 8 16,0 0 128-16,0 0 160 0,0 0 153 15,0 0-9-15,0 2-72 32,0 0-48-32,0 0-80 0,0 1-64 15,-6 1-104 1,1 4-64-16,-3 0-8 0,-2 3 0 15,0 2 8 1,-1 4-16-16,-4 2 16 0,3 3-8 16,-5 3 0-16,4-1-8 15,-3-5 8-15,7 0 0 0,1-8 8 16,3 0-8-1,0-5 0-15,0 0 0 0,3-2 16 16,-1-2-16-16,2 0 8 0,-3-1 0 16,4-1-8-1,0 0 0-15,0 0 0 16,-8 4-512-16,2 1-1073 15,-9 1-2551-15</inkml:trace>
  <inkml:trace contextRef="#ctx0" brushRef="#br0" timeOffset="43760">5603 11372 4352 0,'0'0'3241'16,"0"0"-1721"0,0 0-271-16,0 0 239 0,0 0-256 15,0 0-512-15,0 0-351 0,0 0-161 16,0 0-56-16,0 0-16 15,0 0-64-15,5 0-72 16,3 3 0 0,3 6 48-16,6 1 104 15,2 2-24 1,2 0 24-16,2 4 24 0,-2 0-64 0,0-2-40 15,1 2-56-15,-1 0 64 16,2-2-80-16,-1 0 16 0,6 1-8 31,-2-2-8-31,-2 2 8 16,5-2 0-1,-2 1 0-15,-2 1 0 16,4-4 8-16,-7 2-16 0,3-2 48 0,0 1 8 31,1-1 8-31,3 0-56 0,0 2 192 16,2-1-72-16,3-1-72 15,2 2 8-15,-1-3-8 0,-3 1-8 16,4 0-40-16,3-1-8 0,-2 2 0 16,5 0 0-1,-3 0 552 1,-1 2-160-16,-5 0-192 0,2 0-128 15,-3 0-16-15,4 1 16 16,-1-2 144-16,1-1 56 0,0 0-104 31,-1-2-96-31,-4-2 8 0,-1-1-72 0,1-1 185 0,-3-1 167 16,1 1-160-1,-2 0-128-15,4 1-16 16,-4-1 24-16,4-1-32 16,3 1-40-16,1 0-8 0,2-1 8 31,2-1 0-31,-2-2 48 0,-1 0-48 0,-2 0-8 15,-3 0 8 1,2 0 0-16,-2-2 0 16,-3 2 48-16,-3 1-8 0,6-1-48 15,-3 0 64-15,1-2-56 16,3 0 0-16,-1 0 120 31,3 0-40-31,-1 0-80 0,-2 0 128 16,0 0-40-16,-1 0-88 31,0 0 120-31,-3 0-80 0,2 0 0 15,-3 0-32-15,3 2 32 16,2 0 0 0,1-2 56-16,0 2-8 0,4-2-40 0,1 0-8 0,0 0 24 15,3 0 16-15,6 0 16 16,-3-4-8-16,2-2 16 0,-3 1-56 15,0 1-8-15,-3 0 32 16,0 0-72-16,0-1 64 16,-4 3-72-16,1 0 64 15,-7 0-56 1,0 0 0-16,-3 0 0 0,0-2-8 15,-5 3 8-15,0-1-8 16,-4 0 8-16,1 0 0 0,-5 0-8 31,0 0 16-31,3-3-8 31,-5 3 0-31,1-4 0 0,4 2 40 0,-2-2-48 0,6 1 0 0,-1-4 0 16,4 1 0-16,1 0 0 16,2-1 0-16,1 0 0 15,2-1-8-15,-3 2 8 0,2 3 0 31,-1-2-8-15,-1 1 8-16,1 2 0 0,-1-2-8 0,3 2-48 16,0-1 56-16,2 0 0 15,-3-1 0-15,-3 0-8 31,6-2 8-31,-3 1 8 0,-1 0-8 0,-1-1 48 16,1 2-40 0,-1-2-8-16,0 2 8 0,-2-2 0 15,0 0 0 1,5-3 48-16,-3-2-40 15,3-1 80-15,5-2-88 16,-3-3 112-16,-2 6-72 0,-2-1-48 16,-2 3 8-16,-3 2 0 0,1 1-8 31,-2 1 0-31,3-1 0 0,-1 1 0 0,4-3 8 0,1-1-8 15,-4-1 16 1,0 1-8-16,-1-2-8 16,-4 2 16-16,-3 0 40 15,-1 3-48-15,-4 0 0 0,-4 3-8 16,2 1 0-1,-2-1 8-15,-2-1-8 0,1 2 48 16,4-2-40-16,-2-2 0 0,1-2 0 31,3 0 0-31,-1-2 0 31,-3 2-8-31,3 2 8 32,-4 0-8-32,1 2 8 0,2 0-16 0,-1-2 8 0,1 0 0 15,0 0 0-15,1-2-8 0,0 0 16 16,1 0-8-16,1-1 0 15,1 2 0-15,-3-1 0 0,4 1-16 16,-4 2 8-16,2-1-40 0,0 2 0 31,-2 2 40-31,1-3 0 0,1 0 0 0,3-1 8 16,0 0 8-1,3-3 0-15,-1 2 8 16,1-1-16-16,2-1 0 16,-3 3 0-16,-2 3 0 0,-3-1 0 0,-1 1 0 15,-4 1 0 1,1 0 0-16,-2 0 0 15,-1 0 0-15,4-1 0 16,-2-1 8-16,3-1 0 16,-1-1-8-16,-2 0 0 15,3 3-8-15,-3-4 0 0,4 1-8 16,-6 0 8-16,4 2 0 31,0 0 8-31,-4 0-8 0,4 0-8 16,-2 0 16-16,-2 2-16 15,2 0 16-15,0 0-64 0,-4 2 64 16,-1 0 8-16,-3 2-8 15,0 0 48-15,0 0 40 0,0 0-32 32,0 0 32-32,0 0-24 15,0 0-64-15,-7 2-832 16,-7 10-1024-16,-1-2-3401 0</inkml:trace>
  <inkml:trace contextRef="#ctx0" brushRef="#br0" timeOffset="44386">10661 10939 5737 0,'0'0'3064'0,"0"0"-959"32,0 0-89-32,0 0-247 15,0 0-497-15,-6 0-584 0,6 1-368 16,0 3-256-16,8 1-16 15,10 1 288-15,4 2 16 0,2-2-32 0,4-1-64 16,-2-1 32 0,-4 3-111-16,1-1 15 0,-2 0-144 31,-3 0 8-31,-4-3-40 0,2 4-16 0,-8-3 8 0,4 0 32 15,-1 0-40-15,-4 0 48 16,-3-2-88 0,1 0 48-16,-5-2-8 15,0 0 80-15,0 2 120 0,0-2 440 31,0 0 80-31,0 0-104 0,0 2-176 0,0 1-160 0,0 4-120 16,0 3-72 0,-9 12-88-16,-9 10-264 15,-24 38-936-15,0-6-1385 16,-7-1-5600-16</inkml:trace>
  <inkml:trace contextRef="#ctx0" brushRef="#br0" timeOffset="49001">13642 11063 11586 0,'0'0'2320'15,"0"0"-1815"-15,0 0 7 16,23-57 168-1,-4 40 112-15,6-5-296 16,4 1-208-16,6 4-112 16,4-2 0-16,1 6-48 0,-3 2-32 15,2 5-88-15,-6 4 0 16,-1 2 48-16,-8 0-48 0,-1 11 40 31,-6 8 48-31,-2 8 176 16,-5 7 112-16,-4 8 9 15,-6 4 15 1,0 3-152-16,0-2 8 0,-16-2-88 0,-2-3-40 31,2-7-32-31,-3-4 16 0,-1-5-72 16,-2-6 48-16,-1-4 96 15,-6-5 208-15,-3-4-96 0,-5-7-8 16,-2 0-56-16,-5-4-32 15,7-14-120-15,0-3 40 32,5 0-128-17,12 1-8-15,6-1-48 0,7 4-104 16,7-4-184-16,0-1-96 0,8-1-216 15,12-5-440 17,9-15-433-32,-3 9-1127 0,-5 4-5994 0</inkml:trace>
  <inkml:trace contextRef="#ctx0" brushRef="#br0" timeOffset="50217">12371 11217 3688 0,'0'0'2657'15,"0"0"-1225"-15,0 0 120 16,0 0 241-16,0 0-209 16,0 0-560-16,0 2-407 0,0 0-177 31,2-2-72-31,1 0-128 15,7 2 144-15,1-2-88 0,5 2 168 16,-1-2-48-16,6 3-88 16,-2-3-24-16,1 2-56 15,6-2 0-15,-1 0 0 0,6 0-88 16,3 0 89-1,6 0 23-15,6 0-16 16,-3 0-16-16,4-7 0 0,-5 1-48 16,-2 0 16-16,1 3-72 15,-11-1-8 1,-5 2-8-16,-3 2-64 15,1 0-48-15,0 0 48 16,-1 0-48-16,2 0 112 0,1 0-24 31,2 0-24-31,-3-2 24 0,2 2 0 0,-3-2 0 0,-1 0-24 16,-2 2 0-1,-1-3-72-15,-4 1 56 16,1 2-40-16,-3-2-8 16,0 2-8-16,3-2 0 0,-5 2 16 15,2-2-16 1,-2 0 8-16,4 0 0 0,-2 0 48 31,-4 2-48-31,3-2-8 0,-1 0 8 16,2 1 0-16,3-1-8 31,2 0 0-31,0-2 48 15,-1 1-48-15,1-1 0 0,-2 2 0 16,2 0 8-16,-2 0-8 16,-1 0 0-16,-1 2-8 0,-1-2 8 0,-5 2 0 15,2 0 8-15,-5 0-8 16,-2 0-16-16,0 0 8 0,-1 0 0 15,3 0-56-15,0 0 48 16,-1 0 16 0,3 0 0-16,-1 0 0 0,-2 0-8 15,0 0 8 1,-4 0 8-16,0 0 0 0,0 0 64 15,0 0 8-15,0 0 56 0,0 0 128 16,0 0 40-16,0 0-88 31,0 0-112-15,0 0-104-16,-4 0-568 0,-11-8-1696 0,-3 5-2625 15</inkml:trace>
  <inkml:trace contextRef="#ctx0" brushRef="#br0" timeOffset="56279">12305 11609 6481 0,'0'0'4161'0,"0"0"-3009"16,0 0 48-16,0 0 401 0,0 0-193 15,0 0-496-15,0 0-384 0,0 0-88 16,0 0-32-16,0 0-96 16,0 0-95-16,0 0-161 0,0 0 88 31,0 0-136-31,0 0 64 15,0 0-64-15,0 0 40 0,5 3-48 16,6 14 8-16,2 8-8 16,10 12 128-1,6 13-40-15,5 8-16 16,-2 6-72-16,4 0 88 15,-4-4-88-15,-1-5 16 16,-1-12 64 0,-5-6-80-16,-4-12 8 0,-4-4-8 15,-5-10 0-15,-3-2 0 0,-5-5 0 16,0-2 0-16,-4 0 72 0,0-2 64 31,0 0 24-31,0 0 56 16,0 0-56-1,0 0-160-15,0 0-48 0,-11-4-1104 0,-2-4-2601 0</inkml:trace>
  <inkml:trace contextRef="#ctx0" brushRef="#br0" timeOffset="56979">12686 12671 4152 0,'0'0'3993'0,"0"0"-2648"31,0 0-33-31,0 0 208 0,-55-112-392 0,49 80-191 15,6 0-177 1,0 0-208 0,0 2 8-16,10 2-136 0,9 0-104 15,2 1-8-15,2 5-152 16,1 1-96-16,3 2-16 31,1 6 8-31,-2 2-56 0,3 5-64 0,1 6 8 0,-1 0 40 0,2 8 16 16,-3 12 24-16,-3 3 72 0,-8 0-24 15,-1 3 32-15,-5 0 8 16,-4 1 24-16,-4-1 8 15,-3 0 56 1,0-3-40 0,0 0 89-16,-16-1 71 0,-7 2-48 0,-3 0-72 15,-11 2-56-15,-3-2-72 16,-4-2 32-16,-3-6-40 15,5-5-64-15,3-11-256 0,4 0-336 32,9-27-537-32,5-45-1023 15,8 4-2825-15,5 0-5337 0</inkml:trace>
  <inkml:trace contextRef="#ctx0" brushRef="#br0" timeOffset="57980">11958 11374 2840 0,'0'0'3073'15,"0"0"-1153"-15,0 0-592 0,0 0 17 16,0 0-113-16,0 0-224 0,0 0-352 15,-3-27-224 1,3 16-151-16,0-1 7 16,0-3-40-16,0 2-72 15,1-2-72-15,9 4 48 16,-2-4-8-16,3 1 8 15,1 3 24 1,1-2-104-16,4 4-72 16,1 1 16-1,6 1-32-15,-1 1-72 0,1 4 88 0,-1 2 0 16,3 0-88-16,-5 0 88 15,1 0 8-15,-2 2 40 0,2 4-48 16,-4 3 0-16,0-2-16 31,-4 5 8-31,1 1-48 31,-4-2 56-31,1 6 152 0,-3 0 8 0,1 6-8 0,-2 3-8 16,0 2-48-16,-6 2 16 0,-1 0-56 16,-1-2 88-16,0 1-40 15,0-6 96-15,-8-1-8 0,-3-5 88 16,-2-4 120 15,-2-1 16-31,-4-1-40 0,-5-4-31 0,-5 1 15 16,-10-4-88-16,0-2-96 0,-6-2-72 15,-3 0-104-15,-2-2 0 16,6-10-152-16,7-1-216 15,6-4-273-15,13-1-407 32,17-12-480-32,1 6-1513 0,0-2-3672 0</inkml:trace>
  <inkml:trace contextRef="#ctx0" brushRef="#br0" timeOffset="58535">12875 10867 6249 0,'0'0'4417'0,"0"0"-2977"16,0 0 136-16,0 0 177 0,0 0-449 31,0 0-672-15,-17 60-440-16,13-20-72 0,3 8 64 0,-3 2-64 15,4-2-40-15,0-4 40 16,0-8-120-16,0-6-200 16,0-8-488-16,0-12-560 0,0-3-1033 15,0-7-3648-15</inkml:trace>
  <inkml:trace contextRef="#ctx0" brushRef="#br0" timeOffset="58791">12791 10772 5449 0,'0'0'3080'0,"0"0"-2015"32,0 0 95-32,0 0-80 0,0 0-296 0,0 0-240 15,0 0-208-15,0 0-248 16,0 0 104-16,102-16 305 15,-92 34 95-15,-9 7 256 16,-1 3-112-16,0 4-256 16,-6 2-208-1,-9-2-272-15,-1-2-376 0,3-2-1408 0,4-8-2209 16,5-10-3777-16</inkml:trace>
  <inkml:trace contextRef="#ctx0" brushRef="#br0" timeOffset="59148">13017 10850 5817 0,'0'0'3088'31,"0"0"-1679"-31,0 0 215 16,-19 0-296-16,13 7-343 0,4 7-633 15,-1 1-288-15,3 5-16 32,0-1-40-32,0-4-8 0,3-2-8 15,5-5-48-15,2-4 0 16,-1-4-64-16,3 0 40 0,-1-4-168 15,0-13-81-15,1-4-87 16,-1-1-168 0,-1 1 176-16,-4 4 128 0,-1 6 224 0,-3 5 48 15,-2 4 8-15,1 2 40 0,-1 0-40 16,3 0-16-16,-1 0-96 0,1 0 104 15,-1 8-600-15,-1-1-1625 16,-1-3-2432-16</inkml:trace>
  <inkml:trace contextRef="#ctx0" brushRef="#br0" timeOffset="59261">13017 10850 1712 0,'92'-15'3953'0,"-92"13"-2857"15,12 0 152 1,1 0 56-16,8-5-431 0,-2 3-297 16,4-4-280-16,1 1-296 15,2-4-200 1,1-7-1425-1,-4 2-871-15,-10 2 512 0</inkml:trace>
  <inkml:trace contextRef="#ctx0" brushRef="#br0" timeOffset="59413">13219 10708 680 0,'0'0'4337'16,"0"0"-2281"-16,0 0-168 15,0 0-727-15,0 0-529 16,0 0-304-16,0 0-96 0,-13 110-232 16,13-82-56-1,0-7-1232-15,0-6-2681 0</inkml:trace>
  <inkml:trace contextRef="#ctx0" brushRef="#br0" timeOffset="59756">13266 10642 3568 0,'0'0'1777'16,"0"0"231"-16,0 0-608 0,0 0-87 0,0 0-25 31,47 134-280-31,-41-100-424 15,-6-4-168-15,2-7-88 16,1-10-80-16,-1-5-224 0,3-3-24 0,-4-5-64 16,6 0-192-16,1-7-56 31,0-8 296-16,2-8-64-15,-1 1 72 0,3 1 0 16,-3 4 8 0,-1 5-56-16,4 9-40 15,-7 3-136-15,-1 0 176 0,-2 13 56 16,-2 15 552-16,0 29-552 15,-11-8-904-15,-10-2-5697 0</inkml:trace>
  <inkml:trace contextRef="#ctx0" brushRef="#br0" timeOffset="60252">12531 11663 7937 0,'0'0'1961'0,"0"0"-1441"0,0 0 592 0,0 0 96 15,20 104-368-15,-20-61-335 31,5 2-345-15,-2-5-56-16,-2-2-104 0,-1-1-160 16,2-9-1521-16,-2-9-3056 15</inkml:trace>
  <inkml:trace contextRef="#ctx0" brushRef="#br0" timeOffset="60456">12578 11669 1688 0,'0'0'4745'0,"0"0"-3409"16,0 0-208-16,0 0-263 0,0 0-121 16,0 0 112-16,57-2-160 15,-52 17-40-15,-5 6 64 16,0 5-232-16,0 4-488 31,-12 12-152-31,-2-6-1640 0,1-8-3385 0</inkml:trace>
  <inkml:trace contextRef="#ctx0" brushRef="#br0" timeOffset="60841">12743 11673 3896 0,'0'0'5129'16,"0"0"-3032"-16,0 0-521 0,0 0 25 15,0 0-537 1,0 0-568 0,0 0-376-16,-3 36-120 0,1-20 0 15,2 0 0-15,0-4 0 16,0-2-8-16,0-4-128 0,0-2-272 0,5 0 8 15,-2-3-280 1,5-1-241-16,-1 0-191 16,1 0-80-16,-3 0 160 15,3-3 23-15,0-1 545 31,1 0 200-31,-1 4 64 0,-1 0-192 0,-1 0 392 0,-1 8 368 16,0 2 272-16,-3 2 9 16,-2 1-129-16,0-2-232 15,0-1-168-15,0-2-120 0,0-3-1161 31,0-2-2007-31</inkml:trace>
  <inkml:trace contextRef="#ctx0" brushRef="#br0" timeOffset="60976">12841 11737 3088 0,'0'0'2001'0,"0"0"-209"31,0 0-360-31,0 0-472 0,0 0-511 0,0 0-449 16,0 0-56-16,0 0-1425 0,104-40-2568 0</inkml:trace>
  <inkml:trace contextRef="#ctx0" brushRef="#br0" timeOffset="61161">12841 11737 3936 0,'57'-110'4289'0,"-57"110"-2936"31,0 8-585-31,0 11 200 0,0 7-104 0,0 4-552 0,0 1-144 16,0-3-168-16,0 2-728 15,5-6-1704-15,-5-8-3858 16</inkml:trace>
  <inkml:trace contextRef="#ctx0" brushRef="#br0" timeOffset="61540">12945 11554 6481 0,'0'0'2608'0,"0"0"-1655"0,0 0-177 31,0 0-392-31,0 0 56 16,0 0 40-1,0 0 56-15,24 113-96 0,-18-83-184 0,-2-6-160 16,-3-4-16-16,3-6-72 0,-4-8 0 15,3-2-8-15,-3-4-48 0,0 0-320 16,3 0-264-16,2-2 8 16,-2-10 400-16,7-4 48 15,-1-3-184-15,0 0 120 0,2-1 144 31,-3 4 88-31,2 3 8 16,-4 6 0-16,0 7 8 0,1 0 0 16,-1 5 520-16,-1 16 80 15,0 9-152 16,-5 19-456-15,0-4-1200-16,0-7-5578 0</inkml:trace>
  <inkml:trace contextRef="#ctx0" brushRef="#br0" timeOffset="62481">11630 10882 4392 0,'0'0'2001'0,"0"0"-289"15,0 0-223-15,0 0-305 16,0 0 80-16,0 0-600 0,-30-11-544 15,30 11-120-15,16 7 0 0,10 12 152 32,7 3 392-32,9 5-64 15,0 1 49-15,4 1-153 16,-6-1-96-16,-3 0-24 0,-6-4-112 15,-2-1-32-15,-3-4-64 16,-5-1 16-16,-7-4 0 0,-1-1-48 16,-5-4 56-1,2-1-72 1,-2-2 8-16,2 1 0 15,-1-3-8-15,6-2-280 16,-2-2-1216-16,-2 0-3049 0</inkml:trace>
  <inkml:trace contextRef="#ctx0" brushRef="#br0" timeOffset="79705">997 4628 7361 0,'0'0'4705'15,"-3"-2"-3425"-15,3 2-167 0,-3 0 343 31,3 0-144-31,0 0-344 0,0 0-375 16,0 0-297-16,0 0-208 0,0 0-88 16,0-2-184-16,11-2 176 15,10-4 8 1,0 1 48-1,5 0-40 1,-6 1 8-16,-1 2-16 0,-3 2-8 0,-5 2-8 16,-1 0-64-16,-2 0 72 0,-6 0-96 15,1 0 96-15,-1 0 8 0,-2 8 0 16,0 6 136-1,0 8 152-15,0 8-72 16,0 2-64 0,0 0-152-16,-7 0 16 0,-4-6 40 15,4-5-48-15,2-8 0 0,-1-2 80 16,4-7-16-16,-2 0 0 15,4-4 128-15,0 0 200 0,0 0-168 32,0 0-152-32,0 0-80 15,0 0-80 1,0 0-64-16,0 0-72 0,0 0 40 0,8-2-32 15,8-6 208-15,0-3 96 16,3 0 0-16,-1-1-16 0,-2 3 8 31,-4 2-80-31,-1 3 48 16,-5 0-40-1,2 0 40-15,-4 0-56 0,2 1-344 0,1-1-856 0,2-6-361 16,-2 3-1479-16,-4-4-7515 16</inkml:trace>
  <inkml:trace contextRef="#ctx0" brushRef="#br0" timeOffset="80467">1346 4509 6081 0,'0'0'4121'31,"0"0"-2473"-31,0 0-368 16,0 0-135-16,0 0 39 15,0 0-400-15,-119-85-208 0,111 72-224 16,4 4-160-16,4 3-96 15,0 0-96 1,0 1-40-16,0-1-8 0,13 0-48 16,5 3 88-16,0-1-96 15,-2 2 16-15,0 2 88 16,-1 0-128-16,-2 0 32 0,-5 2 48 15,1 5 48-15,-9 3 80 16,0 1 144 0,0 2 88-16,0 2-8 0,-6-1-64 15,-5-1-56-15,1-2-168 16,2-3-8-16,1-3 8 15,3-1-16-15,2-4-64 0,2 2 56 16,0-2-64-16,0 0-8 16,0 0 8-1,0 0-96-15,0 3-24 16,0 1-8-16,2 6 88 15,9 1 40-15,2 8 56 0,3 1 8 16,-3 4 8-16,-2 0 0 31,-4 2 0-31,-1-2 88 16,-6-1-88-16,3-6 0 0,-3-2 8 15,0-6 200-15,0-3-80 16,0-4-8-16,0 0 48 0,0-2-88 16,0 0 16-16,0 0-96 15,4 0-144-15,0-4-1000 0,0-7-3073 0</inkml:trace>
  <inkml:trace contextRef="#ctx0" brushRef="#br0" timeOffset="81871">1479 4605 3392 0,'0'0'5041'16,"0"0"-4008"-16,0 0-281 0,0 0 1040 0,0 0 24 16,26-3-375-16,-14-5-345 15,0-2-344-15,2 0-216 16,2-2-104-16,1 2-160 0,-3 2-136 31,1 0-88-31,-2 4-48 16,-4 0 8-16,-1 2-8 0,0 2-72 15,-6 0-112-15,1 0-272 16,-3 0-512-16,0 0-1088 0,0 0-2545 0</inkml:trace>
  <inkml:trace contextRef="#ctx0" brushRef="#br0" timeOffset="82184">1587 4464 3328 0,'0'0'7634'0,"0"0"-6354"0,0 0-1000 0,0 0 392 16,0 0 72 0,0 0-239-16,0 0-201 15,123-26-128 1,-99 24-96-16,-6 2-72 0,-4 0-8 15,-3 0-8-15,-4 0-72 16,-2 2 80-16,-5 3 440 0,0 4 120 16,0 1 152-16,0 5 80 0,-7 6-232 31,-6 1-256-16,-3 2-304-15,-2 2-24 0,-4-2-888 0,6-6-904 16,1-8-3337 0</inkml:trace>
  <inkml:trace contextRef="#ctx0" brushRef="#br0" timeOffset="83156">1941 4211 4729 0,'0'0'2800'0,"0"0"-1624"0,0 0-167 0,0 0-73 16,0 0 112-16,0 0-408 16,71 0-152-16,-58 10-56 15,-4 2 136-15,-2 2 113 0,-7 2 127 16,0 4-136-1,0 4-160-15,-4 3-32 16,-12-1-240-16,-1-1-80 0,0-4-88 16,1-3-72-16,5-8-208 15,4-5 48 1,4-3 48-16,0-2-64 0,3 0-72 0,0 0-160 31,0 0-112-31,0 0 48 16,0 0-96-16,10 0 288 0,1 0 184 15,2 0 96-15,0 0-8 16,0 0 8-16,-2 0 8 0,0 0 0 15,1 0-8-15,-4 2-72 32,-5 4 24-32,5 1 16 0,-6 1 32 15,-1 3 440-15,-1 2 152 16,0 5 40-16,0 2-280 15,-3 0-264-15,-8-2-88 0,3-4-576 16,-4-12-696-16,8-2-1809 31,2 0-4921-31</inkml:trace>
  <inkml:trace contextRef="#ctx0" brushRef="#br0" timeOffset="83561">2109 4304 1512 0,'0'0'4217'0,"0"0"-3393"0,0 0 816 16,0 0 65-16,14 49-401 16,-7-30-280-16,2-1-384 0,-1-1-312 15,4 0-176-15,4-2-24 0,-5-2-56 16,4-3-16-16,1-2-56 15,3-3 0-15,-4-5-80 16,1 0-48-16,-3 0 24 0,1-3 104 16,1-13 24-16,-4-4 288 15,2-3-112-15,-5 0 65 16,2-1 111-1,-5 1 48-15,-4 3 128 0,-1 3 160 16,0 0-152-16,0 3 8 16,-5 0-144-16,-8 2-128 15,-3 1-120-15,-1 2-48 0,-3 1-120 16,1 2-8-16,-1 6-80 31,6 0-72-31,-2 0-120 0,4 0-104 16,-5 8-192-16,4 7-432 15,-5 4-945 1,5-3-2383-16,2-2-4866 0</inkml:trace>
  <inkml:trace contextRef="#ctx0" brushRef="#br0" timeOffset="117940">7722 12565 672 0,'0'0'5273'0,"0"0"-3321"15,0 0-528-15,0 0 129 32,0 0-177-32,0 0-224 0,0 0-303 0,0 0-153 15,0 0-152-15,0 0-48 16,0 0-64-16,0 0-176 0,0 2-56 15,0-2 0-15,0 0 24 16,0 0 72 15,0 0 16-15,0 0-8-16,0 0-80 0,0 0-112 0,0 0-104 15,0 0-8-15,0 0-96 16,0 0 16-16,5 0-24 0,9 0 96 16,1 0 8-16,4 0 88 15,9 0 48-15,-6 0-48 16,9 0-16-16,0 0 17 31,1-4 63-31,0-2 24 0,2 2-64 0,-3-2-8 0,-2 2-104 0,0 0 136 16,-1 2-88-16,-3 2-48 31,-2 0 0-31,4 0 8 0,-1 0 0 15,3 0 0-15,4 0 0 16,-6 0 56 0,2 0-56-16,0 4 16 0,-1 0-24 0,-2-2 8 15,-1 2 0-15,1 0 8 31,-2 2 80-31,2-2-88 0,-1 2 56 16,0-2-16-16,6 3-48 16,-4-4 48-16,3 1 16 15,-3-2-64-15,0 0 56 0,-1-2 16 16,-3 2 0-16,-4-2-16 15,-1 0-48 1,0 0 80-16,-2 0-88 0,-1 0 8 16,1 0 0-16,1 0 0 15,0 0 0-15,0 0 40 0,3 0-48 16,-1 0 8-16,-3 0 64 15,2 0 0 1,1 0 32-16,1 0-40 16,-1 0-8-16,4 0-48 0,-4 0 0 15,4 0 40-15,-4 0-48 16,1 0 8-16,2 0 8 15,-3 2-8 1,4 0 0-16,-4 2 0 16,1 0 8-16,2 1-8 0,1-2 0 15,-4 3 48-15,4-2-48 16,-2 0 40-16,0 2-40 15,5-2 48-15,0 1 64 0,-2-1-24 16,3-3 16-16,-7 1 48 47,2 0-16-47,-5-2-8 0,-3 0-16 15,1 0 0-15,-4 0-16 16,2 0 24-16,-2 0-64 16,2 0-56-16,3 0 88 0,2 0-80 31,1 0-8-31,6 2 0 0,2-2 0 0,-1 0 0 0,6 0 0 0,2 0-8 15,2 0 0-15,2 2 0 16,3 0 0-16,1 0 0 16,-4 2 0-16,0 0 0 0,-3 3 0 15,-1-1 0 1,-3-1 0-1,6-1 0-15,-2 0 8 0,3-2-8 0,4-2 0 16,0 0 0 0,1 0 0-16,-1 0 0 0,0 0 8 15,-6 0-8-15,-4 0-8 16,-5 0 8-1,1 0 8-15,-2 2-8 16,-5 0 0-16,0 0 0 0,-5 1 0 16,6-3 56-16,-5 0-48 15,2 0-8-15,2 0 0 16,-2 0-8-16,2 0 8 0,-1 0 0 31,-4 0 0-31,-3 0 0 0,0 0 0 16,-2 0 0-1,-1 0 8-15,-2 0-8 0,-2 0 0 16,-1 0-48-16,0 0 48 0,-3 0 0 15,2 0 0-15,-4 0 8 32,0 0 48-32,0 0-56 0,0 0 8 0,0 0 8 15,0 0 64 1,0 0-80-16,-9 0-952 0,-11 0-1496 15,-7 0-2521-15</inkml:trace>
  <inkml:trace contextRef="#ctx0" brushRef="#br0" timeOffset="125797">1261 5345 10122 0,'0'0'2448'0,"0"0"-951"0,0 0-73 16,0 0-144-16,0 0-288 15,0 0-464-15,0 0-344 16,-26 21-128 0,18-3 48-16,-4 9 17 15,0 8-105-15,0 9 144 16,3 7-64-16,4 1-96 15,1 0-64 1,4-2 56-16,0-4-32 0,5-6 40 16,8-8-8-16,3-3-8 0,-4-10 0 31,1-4-80-31,4-6 40 0,0-3-209 0,2-6-31 0,2 0-152 15,3 0 192-15,-1-17 8 16,1-11 80-16,-5-6 112 16,-1-7-80-16,-3-1 32 0,-7 0 104 31,-5 3 56-31,-3 7 24 0,0 4 192 31,0 9 176-31,-15 6 168 0,-2 5-176 0,-1 5-311 16,0 3-129-16,-6 0-40 0,6 0-73 31,-1 7 9-31,4 4-16 15,10-5 24-15,2-4-136 0,3 0-336 32,0 0-408-32,0 0 40 0,3 0-96 0,7-2 63 0,6 0-191 15,2 0 232-15,1 0 664 16,2 0 56-16,0-4 40 15,2 4 72 1,3 0 88-16,-2 0 0 0,-3 11 0 16,2 8-168-16,-6 1 168 15,0-2-120-15,-5-2 96 16,1-4 32-16,-3-4 80 0,-2-4-32 15,0-4-48 1,-1 0 208-16,1-3 24 16,-2-12 664-16,4-9-56 0,-4-5-384 15,2-3-144-15,-4-2-80 31,-4 0 0-31,0 2-224 0,0 4 145 16,0 8-145-16,0 6 120 16,0 8-128-16,-4 5-56 0,1 1-209 15,3 0 17-15,0 0-144 16,0 13 160-16,3 4 224 15,9 2-8 1,7-1 16-16,0 0-8 0,1-3 40 0,1-6-32 31,-7 0 0-31,3-3 0 0,-5-4-8 16,0-2-144-16,-1 0 152 15,-4-6 256-15,2-11 392 16,-2-3-39-16,-6 1-1 31,3-2 8-31,-4-1 96 0,0 4 0 0,-4 2 56 16,-9 4-112-16,2 4-255 0,-7 5-401 15,1 3-48-15,-1 0-793 16,-11 9-983-16,4 9-2017 16,6-2-4225-16</inkml:trace>
  <inkml:trace contextRef="#ctx0" brushRef="#br0" timeOffset="126627">2772 4889 8993 0,'0'0'2017'15,"0"0"-1257"1,0 0 168-16,18 104 144 16,-10-68-127-16,-3-2-369 0,1-4-328 15,-1-2-88-15,2-6 8 16,-2-1-168-16,1-8 0 15,-1-3-288-15,1-5-1024 16,-1-5-1425-16,-5 0-4161 16</inkml:trace>
  <inkml:trace contextRef="#ctx0" brushRef="#br0" timeOffset="126893">2721 4761 3184 0,'0'0'4697'0,"0"0"-3729"15,0 0-271-15,0 0 231 0,0 0 80 16,0 0-400-16,124-19-216 31,-95 19 32-31,-6 2-112 16,-6 10 128-16,-7 3 249 0,-8 0 95 15,-2 7-64-15,0 7 16 16,-13 3-208-16,-10 4-528 0,-4 12-680 16,4-10-1664-16,5-10-4346 0</inkml:trace>
  <inkml:trace contextRef="#ctx0" brushRef="#br0" timeOffset="127266">3039 4919 5977 0,'0'0'4081'0,"0"0"-2745"0,0 0-632 16,0 0-376-16,0 0-40 15,0 0-88 1,-36 104-72-16,36-82-72 15,0-4-56-15,0-5-64 16,7-4 56-16,2-3-120 16,-1-6-24-1,4 0-272-15,4-2-96 0,-2-13 184 16,1-10-432-16,-4-1-144 0,-3-2 536 0,-3 4 376 31,-5 6 144-31,0 4 536 16,0 8 600-16,0 6-48 0,0 0-536 15,0 0-680-15,3 2 64 16,1 10-80-16,4 2 56 15,-5 1-56 1,3-6-424-16,4-3-1352 16,-7-2-2137-16,2-4-2072 0</inkml:trace>
  <inkml:trace contextRef="#ctx0" brushRef="#br0" timeOffset="127395">3039 4919 640 0,'114'10'6009'0,"-114"-18"-4457"16,10-3-127-1,6 0-473-15,5-3-376 16,-1-2-248-16,2 2-328 0,7-4-408 0,-6 4-1393 15,-5 3-3600 1</inkml:trace>
  <inkml:trace contextRef="#ctx0" brushRef="#br0" timeOffset="127550">3191 4761 2720 0,'0'0'4153'16,"0"0"-3409"-1,0 0 224-15,0 0 73 16,-2 122-329-16,10-90-456 15,2-5-256-15,1 2-120 0,-1-9-1401 16,-1-8-2447-16</inkml:trace>
  <inkml:trace contextRef="#ctx0" brushRef="#br0" timeOffset="128000">3268 4684 5817 0,'0'0'1488'0,"0"0"-600"0,0 0 88 15,0 0 297 1,0 0-145-16,39 117-400 16,-31-79-256-16,-3-1-80 0,0-3-144 15,-1-3-88-15,-2-5-88 16,0-6-24-16,-2-6-56 15,0-6 8-15,3-4-16 32,-3-4-32-32,0 0-232 15,1-5-104-15,4-14 232 16,2-5 64-16,-1-2-184 0,4 0-24 15,-2 2 104-15,-2 4 184 16,6 6-64-16,-7 5 64 0,1 5-96 31,-1 4 48-31,1 0-152 31,-1 0 16-31,2 4 192 0,1 9 192 16,-5 3 256-16,5 0-96 16,-1 6-352-16,2-6-360 15,-2-4-2313-15</inkml:trace>
  <inkml:trace contextRef="#ctx0" brushRef="#br0" timeOffset="129563">3250 3942 784 0,'0'0'9986'0,"0"0"-7522"15,0 0-943-15,0 0-881 16,0 0-512-16,7 147 64 0,9-73 280 31,2 4-80-31,3-6-40 16,-7-12-184-16,4-11-120 15,-2-13-40-15,-5-10-8 0,-3-10-224 16,-4-12-1040-16,-3-2-2537 15,-1-2-2544-15</inkml:trace>
  <inkml:trace contextRef="#ctx0" brushRef="#br0" timeOffset="130005">3284 3991 5033 0,'0'0'2216'16,"0"0"-408"-16,0 0-175 15,0 0-393-15,0 0-352 0,0 0-192 0,118-21-344 16,-99 21-79-16,-7 4-41 16,-1 11 96-1,-6 2 200-15,-5 6 328 31,0 5-96-31,-8 2-168 0,-15 4-208 0,-1-4-144 16,-2-4-120-16,7-10-8 0,6-6 24 31,6-6-56-31,7-4-80 16,0 0 0-16,0 0-416 0,0 0-152 15,0 0-56-15,8 0 40 16,9 0 304-16,2 0 200 16,4 0 72-16,-4 2-40 0,-1 8-40 15,-4 4 88-15,-6 2 88 0,-8 7 240 47,0 3 72-47,0 6-32 16,-11 0-312-16,-8 0-56 0,-2-6-888 15,8-8-1521-15,5-13-3064 0</inkml:trace>
  <inkml:trace contextRef="#ctx0" brushRef="#br0" timeOffset="130359">3547 4153 5297 0,'0'0'5361'0,"0"0"-3609"15,0 0-240-15,0 0-471 16,0 0-601-16,0 0-280 16,0 0-112-16,-72 120 48 15,65-91-96-15,7-10 0 16,0-2-80-16,0-10-8 0,0-3-192 15,7-4-296-15,1 0-64 32,3-2 215-32,2-15 209 15,3-7 48-15,-1-5-152 0,1 1-152 16,-3 4 208-16,-2 6 248 15,-4 8 16-15,-3 6 192 0,-4 4 408 32,0 0-304-32,0 0-120 15,0 6 256-15,0 6 241 0,2 2-177 31,1-1-288-31,4-4-208 16,-2-3-1040-16,1-4-1233 0,2-2-3688 0</inkml:trace>
  <inkml:trace contextRef="#ctx0" brushRef="#br0" timeOffset="130613">3547 4153 5553 0,'105'-58'3048'0,"-105"58"-1087"0,-1 0-673 16,-7 9-720-16,1 8-464 15,2 2-24 1,5 0-80-16,0-6-8 15,0-4-392-15,0-5-840 16,12-4-56-16,4 0 415 0,-2 0 345 16,6 0 112-16,-7 0 200 0,-2 0-8 15,-3 0-8-15,-3 2 240 31,-3 6 512-15,-2 4 736-16,0 2-23 0,0 1-529 16,-4 0-464-16,-12 2-232 0,5-6-1753 0,3-3-3968 15</inkml:trace>
  <inkml:trace contextRef="#ctx0" brushRef="#br0" timeOffset="130788">3725 4169 3320 0,'0'0'1280'0,"0"0"-183"15,0 0-73-15,0 0-432 32,0 0-592-32,0 0-416 0,0 0-4049 0</inkml:trace>
  <inkml:trace contextRef="#ctx0" brushRef="#br0" timeOffset="131193">3696 3997 5633 0,'0'0'2648'16,"0"0"-1856"-16,0 0-728 0,0 0-64 16,0 0 0-16,42 4-48 31,-15-2-496-31,-2-1-128 15,4-1 504-15,1 0 168 32,-7 0 208-32,-2 0 64 0,-10 2 192 0,-4 0-48 0,-7 2 121 0,0 2 783 15,0 5 48-15,0 2-248 16,0 4-536-16,-7-4-231 0,6 0-193 15,1-5-152-15,0-2-8 16,0-2-144-16,0-1-168 0,1 1 31 31,7 1 129-31,2-1 144 0,-3 0 8 0,1 0 0 31,-4 4 0-31,1 0 0 0,-5 2 32 16,0 2 344-16,0 2-15 16,-5 0-273-16,-7-6-88 0,2-4-1137 0,2-4-3792 15</inkml:trace>
  <inkml:trace contextRef="#ctx0" brushRef="#br0" timeOffset="131617">4266 3746 6905 0,'0'0'4177'0,"0"0"-3065"15,0 0-528-15,0 0 56 0,0 0-88 16,-100 118-135-16,97-92-273 31,3-2-144-31,0-5-48 0,14-6 40 16,7 0-88-16,0-3-8 15,7-5 56-15,-6-1 40 0,-2 0 0 16,1 0 0-16,-7 3 0 16,-2-3-72-16,-6 3 8 15,-3 5-1 1,-3 3 73-16,0 5 465 0,-6 3-65 15,-12 6-400-15,-3 1-176 16,3-6-1649-16,7-12-4080 16</inkml:trace>
  <inkml:trace contextRef="#ctx0" brushRef="#br0" timeOffset="131926">4474 4003 3272 0,'0'0'2161'15,"0"0"39"1,0 0-584-16,0 0-407 15,0 0-385-15,0 0-336 0,0 0-48 16,54-87 32 0,-54 74-104-16,0 0-184 0,-13 5-48 15,-3 4 8-15,1 4 144 16,-1 0-88-16,1 2-143 0,4 12-9 31,3 4-40-31,-2 3 40 0,9-4 32 16,1 3-72-1,0-4 0-15,0 1 8 0,6-4-8 16,7 0-8-16,-2-4-128 0,1-5-369 15,7-4-575-15,-4 0-992 32,-2-2-3441-32</inkml:trace>
  <inkml:trace contextRef="#ctx0" brushRef="#br0" timeOffset="132112">4474 4003 6025 0,'83'-87'3080'0,"-77"87"-1991"0,7 0 535 16,5 0-544-16,3-6-160 0,5-3-319 15,-4-2-337 1,3 1-264-16,-3 2-32 0,1-2-977 0,-9 4-1295 31,1 2-3169-31</inkml:trace>
  <inkml:trace contextRef="#ctx0" brushRef="#br0" timeOffset="132377">4618 3758 3792 0,'0'0'4025'16,"0"0"-3265"-16,0 0-552 16,0 0 176-16,0 0 345 15,16 70 191-15,-4-38 120 16,2 0-168-16,-6 0-208 0,4 0-104 15,-4-6 17-15,1-5-193 0,-2-6-192 16,2-4-56-16,-5-5-32 16,4-6-16-16,-3 0-32 0,6-2-56 15,3-19-72-15,6-21-712 16,-2 5-2097-1,-6-2-8193-15</inkml:trace>
  <inkml:trace contextRef="#ctx0" brushRef="#br0" timeOffset="132593">4938 3716 2560 0,'0'0'7978'16,"0"0"-5922"-1,0 0-872-15,0 0-335 0,0 0-809 0,0 0-40 16,0 0-969-16,0 0-2287 0</inkml:trace>
  <inkml:trace contextRef="#ctx0" brushRef="#br0" timeOffset="132774">4938 3716 4256 0,'11'138'6626'16,"-11"-136"-5018"-16,0 0-680 0,0-2-119 16,0 2-505-16,0 0-232 15,2 3-72 1,9 0 0-16,-3 1-977 0,0-2-1983 31</inkml:trace>
  <inkml:trace contextRef="#ctx0" brushRef="#br0" timeOffset="134312">3717 4618 4304 0,'0'0'2961'0,"0"0"-1201"0,0 0-271 15,0 0-417-15,0 0-304 16,0 0 240-16,0 0-279 0,31 130-249 15,-25-92-144-15,1 1-8 32,-3-1-8-32,-4-2-168 0,0-4-80 15,0-2-72-15,0-8-792 0,0-12-745 16,0-4-1503-16,-4-6-2049 15</inkml:trace>
  <inkml:trace contextRef="#ctx0" brushRef="#br0" timeOffset="134493">3743 4767 1688 0,'0'0'2720'15,"0"0"-919"-15,0 0-433 0,0 0 184 0,0 0-95 16,0 0-449 0,87 30-264-16,-64-17-104 15,-1 0-360 16,-4-3-24-31,0-2-112 0,0-3-144 0,-6-5-80 0,0 0-1376 0,-6 0-2473 16,-4-11-3480-16</inkml:trace>
  <inkml:trace contextRef="#ctx0" brushRef="#br0" timeOffset="134715">3912 4532 6009 0,'0'0'3056'0,"0"0"-1351"0,0 0-521 31,0 0-672-31,0 0-256 16,0 0 256-16,0 0-104 16,41 128 9-16,-28-89-121 0,0 1-48 0,-4-3-80 15,-1-3-168-15,2-3-1185 16,1-11-1655-16,-6-12-4402 0</inkml:trace>
  <inkml:trace contextRef="#ctx0" brushRef="#br0" timeOffset="134974">4051 4775 1880 0,'0'0'4137'16,"0"0"-3185"-16,0 0 120 16,0 0-120-16,0 0-375 15,0 0-145-15,60 82-136 0,-45-80-120 31,-1-2 24-31,-1 0 272 16,-3-2 160-16,-2-11 240 0,-7 0 128 16,-1-4 49-16,0 2-121 15,0-4-64-15,-1 0-264 16,-15 0-352-16,-2 6-248 0,-1 2-480 15,-9 11-776 1,5 8-2721 0,4 10-6713-16</inkml:trace>
  <inkml:trace contextRef="#ctx0" brushRef="#br0" timeOffset="136071">4340 5045 4600 0,'0'0'1953'31,"0"0"-889"-31,0 0 192 16,0 0-127-16,0 0 135 0,0 0-96 15,0 0-504-15,60-78-56 16,-42 46 49-16,6-2-81 15,-1-2-264-15,-2-4-32 0,0-1-40 32,0-2 72-32,-4-2-40 15,-5-3-40-15,-6-4 72 0,-4-3-88 0,-2 0-96 16,0-1-56-16,-3 5-16 15,-9 10 0 1,1 9-32 0,5 7-8-16,-1 12 8 0,2 4-16 15,2 5 0-15,3 4 0 16,0 0-72-16,0 0-40 0,0 0 0 0,-2 0-16 15,2 0 0 1,0 0 24-16,-1 0-32 16,1 4 88-16,0 0 40 15,0 1 8-15,0-1-8 16,-3-3 8-1,3 1-8-15,0-2 8 0,0 2 8 0,0-2 0 16,0 0 48-16,-2 0 104 31,2 2 16-31,-3 0-48 0,3 0 48 16,-7 6-56-16,4 3-72 15,-5 4 16-15,3 6-16 0,-6 7 0 16,-5 6-40 0,1 4 40-16,-4 1 0 0,1-2 24 15,2-5-72-15,5-10 48 0,2-8-40 31,5-6 0-31,2-4 64 16,-1-4 24-16,3 0-16 0,0 0-40 16,0 0-40-16,0 0-200 0,0-14-48 15,0-8-136 1,0-6-48-16,11-6 40 0,4-2-24 15,2-2 24 1,3 1-48-16,-4 5 112 16,-2 2 112-16,1 5 112 15,-5 4 96-15,-2 7 0 0,-2 4 0 31,-3 4 8-15,-3 4 8-16,2 2 112 16,-2 0-112-16,2 0-8 0,6 0 0 15,0 0-64-15,3 0 64 16,4 2 0-16,6 10 104 31,0 4 48-31,0 2 168 0,1 4-32 0,-2 4-96 0,-4 18-192 16,-7-5-904-16,-4-5-9923 0</inkml:trace>
  <inkml:trace contextRef="#ctx0" brushRef="#br0" timeOffset="147222">18508 8001 3992 0,'0'0'4753'0,"0"0"-3512"0,0 0-585 31,0 0 776-31,0 0-48 0,0 0-111 15,0 0-241-15,0 0-200 16,0 12-136-16,0-12-216 16,0 2-216-16,0 0-96 0,0 0 8 15,0 0-48-15,0-2 40 31,3 3 81-31,4-3-33 0,1 0-40 16,2 0-32-16,-2 0 64 31,6 0 8-31,-1 0-16 0,0 0-40 0,5 0 8 0,3 0-8 16,-2 0-48-16,4 0-16 15,-1 0-40 1,1 0 72-16,-2 0-32 0,2 0-24 16,-4 0-8-16,-1 0-8 31,0 0 8-31,1 0 40 15,-3 0-32-15,0 0-16 0,5 0-40 0,-1-3 40 16,4 1 16 0,2 0-72-16,0 0 88 0,1 0-40 15,0 2 8-15,-1 0-48 0,2 0 0 31,-7 0-8-31,3 0 8 0,-1 0-8 0,1 0 16 16,3 0-16 0,4 0 0-16,3 0 56 15,3 0-8-15,5 0-40 0,2 0 80 16,-1-4-80-16,4-2 80 15,-2 2-80-15,-1 0 88 32,-4 0-96-32,-1 4 8 0,-3-2-8 15,-1 2 0-15,-3 0 0 16,2 0-8-16,2 0 8 0,-6 0 0 15,0 0 8-15,-3 0 0 16,-3 0-8-16,-3-2 8 0,-6 2-8 16,-4-2 8-1,-4 2 0 1,-4 0 0-16,-3 0 64 0,0 0 72 0,0 0-48 15,0 0 48-15,0 0-32 16,0 0-112-16,-18 0-648 16,-6 0-1592-16,-10 0-4506 0</inkml:trace>
  <inkml:trace contextRef="#ctx0" brushRef="#br0" timeOffset="149607">18696 9132 1792 0,'0'0'1696'16,"0"0"-1096"-1,0 0-48-15,0 0 305 16,0 0-185-16,0 0-72 16,0 0-80-16,0 0 32 0,0 0 120 15,0 0-48-15,0 0-23 16,0 0-33-16,0 0 16 0,0 0-168 15,0 0-136 1,0 0-152-16,0 0 136 16,0 0-16-16,0 0-56 15,0 0-72-15,0 0 40 0,0 0-56 16,0 0-8-16,0 0-48 15,0 0-40 1,0 0 72-16,0 0-80 16,0 0 112-16,0 0-88 15,0 0-24-15,0 0 0 0,0 0-8 16,0 0 8-16,11 0 128 15,3 0 144-15,1 0 8 16,-2 0 1-16,3 0 23 16,2 0-96-1,1 0-24 1,4 0-32-16,-2 0-8 0,6 0-72 0,2 0 0 15,4 0-64-15,-4 0 72 16,0 0 64-16,-5 0 16 16,-1 0 32-16,-6 0 128 0,-1 0-48 31,-3-2-8-31,-3 0-128 15,0 2 8-15,-1 0-48 0,-2 0-88 0,-2 0 0 16,-2 0 0-16,-3 0 64 16,3 0-72-16,-3 0 48 15,0 0 72-15,0 0-120 16,0 0-200-1,-3 0-1000-15,-8 0-3545 16</inkml:trace>
  <inkml:trace contextRef="#ctx0" brushRef="#br0" timeOffset="150874">23527 10167 6729 0,'0'0'3201'16,"0"0"-1809"-1,0 0-392-15,0 0-168 16,0 0 40-16,0 0-271 0,-19 5-297 15,19-5-192-15,0 0-48 0,0 2-56 16,13 3 88-16,6-1 40 16,6 0 64-16,-1 2-80 15,5 0 0 1,0-3-56-16,-3 3-56 15,1-1 80-15,-4-1-88 0,-4 0 48 16,-1-2-48 0,1 2-296-16,-7-2-1152 0,-4-2-3073 15</inkml:trace>
  <inkml:trace contextRef="#ctx0" brushRef="#br0" timeOffset="165013">4324 13668 3024 0,'-1'0'2137'0,"1"0"-337"0,-2 0-136 16,0 0-223-16,2 0 63 15,-3 0-288-15,3 0-336 0,0 0-223 16,0 0-129-16,0 0-128 31,0 0-112-31,0 0-64 16,0 0-32-16,0 0-32 0,0 0-8 15,0 0-72-15,0 0 40 16,0 0-40-16,0 0 88 0,0 0-40 16,0 0-8-16,0 0-8 15,0 0 8 1,0 0-16-1,0 0 8-15,0 0-56 0,0 0 24 0,0 0 16 16,0 0 8-16,0 0-16 16,0 0 8-16,0 0 16 0,0 0-40 15,0 0-8 1,0 0-64-1,0 0 0-15,0 0 8 0,0 0 0 16,0 0-8-16,0 0 8 0,0 0-8 16,0 0 48-1,0 0-40-15,0 0-8 0,0 0 0 0,0 0 0 31,0 0-8-31,0 0 8 16,0 0-16-16,0 0 8 16,0 0-80-16,0 0 80 0,0 0 0 15,0 0-8 1,0 0-32-16,0 0 48 15,0 0 0-15,0 0 0 16,0 0 8-16,0 0-8 16,5 0 8-16,-2 2 0 0,4-2-8 15,2 2 0-15,3 0 0 16,1 0 0-1,3 0 0-15,-2 0-8 0,2 0 8 0,1 0 0 32,-3 0 0-32,4-2-8 15,0 1 16-15,1-1 0 0,-1 3 0 31,0-1 0-31,1-2 40 16,-3 2-40-16,-1-2 0 0,1 2 40 0,-3 0-48 16,1 0 0-16,1 0 0 15,-4 0 8-15,0-2 64 16,1 2-72-16,-4 0 16 0,3-2-8 15,-1 2-8-15,-1-2 0 16,3 2 0-16,-3 0 0 0,1 0 8 16,-2 0 0-1,-1-2 0-15,1 3 40 16,0-3-48-16,-2 1 0 15,4-1 0-15,-2 2 0 16,2-2 8-16,1 2-8 0,2 0 0 16,-2-2 0-1,4 0 0-15,-4 2 0 16,-4-2-8-16,2 0 8 15,-1 0 16-15,0 0-16 0,-1 0 64 16,-1 0-64-16,1 0 16 16,-1 2-16-16,1-2 48 0,2 2 24 31,1 0-72-31,-2 0 80 15,0 0-31 1,4 0-33-16,2 0 56 0,-4 0-64 0,1 0 40 16,-1 0 24-16,-2-2-24 15,0 0-40-15,-5 3-8 0,4-3 16 16,-3 0-8-16,0 0 56 15,-3 1-64 1,1-1 16 0,3 0-16-16,-5 0 16 0,1 0-8 0,3 0 8 15,-1 0-8-15,-2 0 56 16,-1 0 24-16,2 0 0 0,-4070 0 16 15,8146 0 0 1,-4077 0-40-16,4 0 8 16,-2 0-64 15,1 2 56-31,-3-2-56 0,4 0-8 0,-3 0 48 0,3 0-40 15,1 0-8-15,-1 0 8 16,1 0 0-16,2 0 0 16,-4 0 0-16,2 0 40 15,-1 0-40-15,0 0 48 0,-2 0-48 16,2 0 0-1,-2 0 0-15,-1 0 0 0,-1 0-8 16,-1 0 16-16,5 0 40 0,-5 0-40 31,0 0-8-31,0 0 40 16,0 0-40-16,0 0 0 0,0 0 64 15,0 0-64-15,0 0 0 16,0 0 104-16,0 0-48 16,0 0 0-16,0 0-16 0,0 0 8 31,0 0 8-31,0 0-56 15,0 0 64-15,0 0-64 0,0 0 8 0,0 0-16 16,0 0 8-16,0 0 56 16,0 0-64-16,0 0 48 15,0 0-48-15,0 0 16 16,0 0-16-1,0 0 16-15,0 0-16 0,0 0 0 16,0 0-16-16,0 0 16 0,0 0 0 16,0 0-8-16,0 0-56 31,0 0 64-31,0 0-8 15,0 0 8-15,0 0-8 0,0 0 0 16,0 0-64-16,3 0 24 16,1 0 48-16,0 0 8 0,-2 0-8 15,1 0 40-15,-3 0-40 31,2 0 0-31,-2 0 0 16,0 0 8-16,0 0 64 0,0 0 16 16,0 0-32-16,0 0 24 0,0 0-80 15,0 0-152-15,0 14-1480 16,-7 8-1449-16,-9 1-7025 0</inkml:trace>
  <inkml:trace contextRef="#ctx0" brushRef="#br0" timeOffset="170808">19096 13386 5113 0,'0'0'3136'0,"0"0"-2304"16,3 0-696-1,-1 0 153-15,-2 0 407 0,0 0 232 0,0 0-32 32,0 0 0-32,0 0-8 31,0 0 33-31,0 0-113 15,0 0-48-15,0 0-40 16,0 0-80-16,0 1-160 0,-8 7-160 0,-7 2-168 16,2 3-104-16,-4-2 113 0,0 1-25 15,3-3-24 1,-2 0-64-1,-2-1 8-15,0 1 24 16,0-1-8-16,-1-1 40 0,0 1-56 16,-4-1 48-1,1 1-32 1,-1-1-8-16,-1-1-16 0,-4 0 0 0,-1-1-40 0,-2 1 56 15,-2-2-56-15,-1 0 96 0,1 1-56 16,-1-3 16-16,5 2-64 16,0 1 0-16,5-3 16 0,3 2-8 0,-2 0 0 31,1-2 48-31,-1 0-56 0,-4 2 0 0,3-1 0 31,-2-1 8-31,-2 2 0 16,2 1-8-16,-1-1 8 0,1 0-8 15,0 0 0-15,4 0 8 0,1 0-8 16,-2-1 0-16,4-1 8 31,-1 3 48-31,3-1-56 0,0-2 0 0,-2 2 0 0,1-2 0 16,2 2 0-16,-3-2 8 31,1 0-8-31,-1 0 0 0,-2-1 0 15,-2-1 8-15,4 2-16 0,-1-2 16 32,1 0-8-32,1 0 0 0,0 0 8 0,5 0 0 15,-3 0-8 1,3 0 48-16,0 0-48 15,2 0 0-15,-7 0 8 0,5 0-8 16,-4 0 16-16,1 0-16 16,-1 0 0-1,-4 0-8 1,4-3-32-16,-3-1 32 15,2 0 8-15,1-2-16 16,-1 0 8 0,3 1 8-16,1-1 0 15,6 1-8-15,-4-1-72 31,1 0-32-31,3-3 32 16,0 1 0-16,-2 1 72 0,1-5 0 31,-3-1-8-31,1 0 8 16,0-2 0-16,-1 0-64 0,-2-4 72 31,1 4-8-31,2-4-40 0,-1-1 32 0,3-1-104 16,1-4-32-16,-2 1-88 0,3 0 176 31,1-3-48-31,0 2 32 15,-1 1-16-15,-1 0 48 0,5 3 40 16,-2 2 8-16,2 0 0 0,-4 2-8 31,6 0-112-31,-1-1 7 0,0 1-23 0,2-4 24 0,0 2-24 16,0-4 88-16,0 1 32 15,0-2 8-15,0 2 8 0,0-2 0 16,0 2 8-16,0 2 32 16,0 2-40-16,0-1 0 31,0 2 8-31,0-3-8 0,0 2 0 0,2-4 0 0,0 1 0 15,6-1-8-15,-5-1 0 0,3 0 0 0,4-1 8 32,-3 2 0-32,1-1-8 15,1 0 8-15,4 1 0 0,3 1-8 31,7-4 0-31,8 3-88 0,9-2 88 0,4-1-96 0,9 4 88 16,0-1 16-16,5-1 0 16,-6 4 0-16,5 0 0 15,-4 4 8-15,-3 0-8 0,0 4-8 16,-2 0 8-16,-1 3 8 15,2 2-8-15,-2 3-72 0,4 1 24 32,7 2 0-32,-4 0 48 0,-1 0 32 0,5 0-32 15,-9 0-8-15,2 2-8 0,1 3 16 16,-4 3-48-16,2 1 32 15,-3 3 8 1,2-1 0-16,-4 4-48 0,-3 0 56 16,0 2-8-1,-5 0-48-15,2 0 48 0,-2-2 8 16,-2 2 0-16,4-2 8 0,-5 0 40 15,0-3-48 1,-3 0 8 0,-1-2-8-16,-10-2-16 15,2 0 16 1,-2 0-8-16,-9 0-40 0,0 2 48 15,1 0 0 1,-3 2 40-16,1 3 8 0,-2 0 32 0,0 4 40 16,4 2-112-16,-3 1 88 15,4 2-16-15,-6 1-64 0,2-2-8 16,-1-1 8-16,-1-1 40 31,-4-2 16-31,-1 0 48 0,-2-1-48 31,0 0 48-31,0 0-8 16,0 0 1-16,0 0-57 15,0 0-48-15,-2 0 0 0,-3 0 0 32,0-2 48-32,1 0-48 0,0 0 88 0,-5 2-8 0,2 3 8 15,-6 0-16-15,2 1-24 31,-2-1-48-31,0-2 56 16,2 2-16 0,-5-4-48-16,1 0 8 0,1 1 8 15,-3 0-8-15,-5 2 64 16,2-1-64-16,1 0 0 0,-2 1-8 15,3-2 8-15,1 0 0 16,-1 1 8-16,5-4-16 16,2 2 8-16,2-6-8 15,1 1 0 1,-3 1 8-16,0-4 40 0,-1 1-48 15,4-1 48-15,-1-3 0 16,1-1 0-16,-2 1 72 0,3-2-64 16,-1 3 0-16,-3-3-56 15,0 2-56 1,-7-6-648-16,2 2-1177 31,1-2-4488-31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10:44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8778 10662 7361 0,'0'0'2281'0,"0"0"-1609"16,0 0-208-16,0 0 96 0,0 0 296 0,0 0-328 15,39 112-240-15,-28-85-168 16,-1-4-72-16,1-3 80 0,-1-1 0 16,-2-6-128-1,-3-3 64 1,0-1 8-16,-4-5-64 15,-1-4 88 1,4 0 144-16,-4 0 241 0,0 0 175 0,0 0-8 16,0 0-168-16,3-4-224 0,2-9-184 0,4-4 32 31,6-9 0-31,3-7-88 15,3-1-16-15,6-16-800 16,-8 10-1681-16,-7 8-8641 16</inkml:trace>
  <inkml:trace contextRef="#ctx0" brushRef="#br0" timeOffset="931">11748 10654 7561 0,'0'0'3137'0,"0"0"-2217"0,0 16-424 0,0-2 312 16,0 5-16-16,0 0-271 0,5 3-193 15,1 1-152-15,2-4 168 16,-1 1-104-16,-2-4-128 16,-2-3-8-16,2-8 24 0,-2-1 16 15,-1-4 40-15,-2 0 248 16,1 0 24-16,4-2-16 0,2-13-144 15,4-13-88-15,7-9-208 16,11-19-816-16,-5 10-1584 16,-5 6-6314-16</inkml:trace>
  <inkml:trace contextRef="#ctx0" brushRef="#br0" timeOffset="8812">17567 11125 8433 0,'0'0'4081'15,"0"0"-3289"-15,0 0-304 16,8 0 409-16,3 0-225 0,8 0-392 16,9 13 352-16,9 2-128 15,7 4-8-15,-1 2-200 0,4 7-152 16,-5 0-144-16,3 2-24 0,-3-1-1088 15,10-3-1056-15,-10-8-2617 16,-8-10-3369-16</inkml:trace>
  <inkml:trace contextRef="#ctx0" brushRef="#br0" timeOffset="8948">17995 11019 4584 0,'0'0'4001'0,"0"0"-1464"16,0 0-297-16,0 0-871 0,0 0-745 31,-141 156-200-31,109-71-424 16,-9 34-464-16,11-20-2369 15,1-12-7577 1</inkml:trace>
  <inkml:trace contextRef="#ctx0" brushRef="#br0" timeOffset="10133">9090 10558 1536 0,'0'0'624'16,"0"0"-624"-16</inkml:trace>
  <inkml:trace contextRef="#ctx0" brushRef="#br0" timeOffset="11985">9410 10283 2664 0,'0'0'1640'0,"0"0"-631"16,0 0 167-16,0 0 16 0,0 0-312 15,0 0-280-15,1 0-231 16,-1 0 39 0,2 0-24-1,-2 0-24-15,3 0-48 0,-3 0-96 0,0 0-88 16,2 0-112-16,7 0-16 15,3 0-80-15,-4 0-1632 0</inkml:trace>
  <inkml:trace contextRef="#ctx0" brushRef="#br0" timeOffset="12734">9792 10255 6937 0,'0'0'3081'15,"0"0"-2105"-15,0 0-720 16,0 0-104-16,0 0-152 16,0 0-968-16,0 0-1729 15,23 26-4712 1</inkml:trace>
  <inkml:trace contextRef="#ctx0" brushRef="#br0" timeOffset="12885">10220 10279 3832 0,'0'0'800'15,"0"0"-800"-15,0 0-832 0</inkml:trace>
  <inkml:trace contextRef="#ctx0" brushRef="#br0" timeOffset="13044">10639 10267 3120 0,'0'0'1577'31,"0"0"-25"-31,0 0 96 16,0 0-167-16,0 0-193 0,0 0-728 15,0 0-560-15,-12 3-4193 0</inkml:trace>
  <inkml:trace contextRef="#ctx0" brushRef="#br0" timeOffset="13546">8938 9342 6425 0,'0'0'3961'0,"0"0"-2505"0,0 0-352 15,0 0-256-15,0 0-519 16,0 0-329-16,-27-94-793 15,27 58-1575-15,0 0-2657 16</inkml:trace>
  <inkml:trace contextRef="#ctx0" brushRef="#br0" timeOffset="13782">8949 8901 2816 0,'0'0'2201'32,"0"0"-1193"-32,0 0 112 0,0 0-464 0,0 0-640 15,0 0-16-15,0 0-1496 0,0 0-24 16,12-90 423-16,-7 73-207 31,4 0 472-31,-2 1 656 0,-2 4 176 16,-4 2 104-1,-1 1 304-15,3 6-16 0,-3 1 104 16,0 2 240-16,0 0 24 0,0 0-167 15,4 0-361-15,2 0-232 16,4 0-104-16,-4 2-1593 0</inkml:trace>
  <inkml:trace contextRef="#ctx0" brushRef="#br0" timeOffset="13942">9188 8673 2592 0,'0'0'1024'0,"0"0"-272"0,0 0-39 16,0 0-409-16,0 0-96 15,0 0 360-15,113-9-568 16,-75 9-560-16,-3-2-833 0</inkml:trace>
  <inkml:trace contextRef="#ctx0" brushRef="#br0" timeOffset="14101">10064 8628 832 0,'0'0'1928'0,"0"0"-904"0,0 0 73 15,0 0-481-15,0 0-376 0,116-19-152 31,-87 12-88-31,16 3-896 16,-6 0-1073-16,-3 3-990 0</inkml:trace>
  <inkml:trace contextRef="#ctx0" brushRef="#br0" timeOffset="14274">10589 8638 784 0,'0'0'1248'16,"0"0"-368"-16,0 0-432 15,0 0-56-15,61 41-152 16,-50-37-232-1,2-2 8-15,-2-2-8 0,4 0 144 16,-2 0 160-16,1 0-224 16,1 0-88-16,-4 0-80 0,1 4-1040 15</inkml:trace>
  <inkml:trace contextRef="#ctx0" brushRef="#br0" timeOffset="14483">10926 8896 440 0,'0'0'1200'0,"0"0"-552"0,0 0-96 16,0 0-184-16,0 0-160 15,0 0-208-15,0 0-2240 0</inkml:trace>
  <inkml:trace contextRef="#ctx0" brushRef="#br0" timeOffset="14562">10958 9078 968 0,'0'0'2216'0,"0"0"-1576"16,0 0-640-16,0 0-1488 0</inkml:trace>
  <inkml:trace contextRef="#ctx0" brushRef="#br0" timeOffset="14653">10958 9310 1504 0,'0'0'0'0</inkml:trace>
  <inkml:trace contextRef="#ctx0" brushRef="#br0" timeOffset="14761">10958 9310 6177 0,'49'-53'2936'15,"-51"30"-1991"-15,-12 1-945 0,-1 5-985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11:31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3468 8226 2736 0,'0'-4'2009'15,"0"0"-1017"-15,0 2 96 0,0 0 440 16,0 2 89-16,0 0-225 0,0 0-376 15,0 0-352-15,0 0-152 32,0 0-80-32,0 0-119 15,0 0-113-15,0 0-128 0,0 0-72 16,0 0-48-16,0 0 40 15,12-2 8-15,2 0 0 32,1-3 8-32,1 3-8 0,-3 0 0 15,3 2 8-15,-3 0 0 16,3 0 0-16,3 0-8 0,4-2 8 15,4 2 0-15,6 0 0 32,1-2 0-17,1 2 0-15,4-2-8 0,-2 2 0 0,-6 0 0 0,3 0 0 16,-4 0 48-16,-1 0-56 15,0 0 8-15,1 0-56 0,-1 2 56 16,1 2 8-16,7 0 8 16,2 1-8-16,6-5 64 0,4 2-72 0,1-2 48 31,3 0 0-31,-3 0-48 15,5 0 8 1,2 0 48-16,-6 0-56 0,6 0 8 16,-4 0-8-16,-3 0 8 0,0 0 0 15,-1 0-8-15,-7 0 8 0,0-2-8 31,-3 0 16-15,-4-3-8-16,1 1-8 16,-1 2 0-16,-3 0 0 0,-1 0 8 0,-2 2 0 15,0 0 8-15,-5 0-16 16,-1 0 0-16,-4 0 0 0,-2 0 0 31,-1 0-8-15,-7 0 8-16,3 0 0 0,-3 0 0 0,-2 0 96 15,-2 0-16-15,-4 0 16 16,-1 0 40-16,0 0-48 0,0-1-88 15,0-1-672-15,-6 0-4609 0</inkml:trace>
  <inkml:trace contextRef="#ctx0" brushRef="#br0" timeOffset="22694">3631 7367 384 0,'0'-2'2584'16,"0"2"-1688"-16,0 0 105 15,0 0 119-15,0 0 248 0,0 0-232 0,-4 0-280 16,4 0-151 0,-2 0 7-1,0 0 72-15,-1 0-104 16,3 0-168-16,-6 0-248 0,4 0-144 0,-1 0-112 15,0 0 40-15,3 0 8 16,0 0-56-16,0 0 0 0,0 0 0 31,0 0 0-31,0 0 8 16,0 0-8-16,0 0 8 15,0 0 0-15,0 0-8 0,0 0 0 16,0 0 0 0,0 0 0-16,0 0-8 0,0 0-8 0,0 0 16 31,0 0 16-31,0 0 72 15,0 0 8-15,0 0 56 0,0 0-32 16,0 0 40-16,0 0-32 16,0 0-71-16,0 0-49 0,0 0 56 15,0 0-64-15,0 0-8 31,0 0-40-31,0 0 48 16,6 0 0-16,2 0 0 0,-5 0 8 16,5 0-8-1,-8 0 48-15,5 0 0 0,-3 0-48 0,3 0 0 16,-4 2 0-16,7 0 24 15,-1 0-16 1,-1 0 0-16,2 0 0 16,4 1 0-16,-7-3 0 0,4 2 0 15,-2-2 0-15,-4 0 0 31,3 2-8-31,-2-2 8 0,0 0 0 16,1 2-8-16,-1-2 0 16,0 2 8-16,3-2 0 0,3 0-8 15,-2 2 0-15,1-2 8 0,3 0-8 16,-1 0 8 15,-1 0-8-31,-1 0 8 0,-1 0-8 0,2 0 16 16,-5 0-16-16,1 0 16 15,-1 0-8-15,2 1 0 0,1-1-8 16,3 0 8-16,-3 0-8 15,3 0 0-15,2 0 0 16,0 0 0-16,0 0 8 16,3 0-8-1,-3 0 0-15,-1 0 0 16,0 0 0-16,0 0 8 15,-6 0 0-15,4 0-8 0,-4 0 8 16,2 0-8-16,4 0 0 0,-1 0 0 16,0 0 0-16,2 0 0 31,5 0 0-31,3 0 0 0,2 0 0 15,-4 0 0-15,4 0 0 16,-4 0 0-16,-1 0 0 0,0 0 8 16,-1 0 0-16,-2 0 0 0,-1 0-8 15,-2 0 0 1,-1 0 8-1,0 0-8-15,1 0 0 16,1 0 8-16,1 0-8 16,-1 0 0-16,-2 0 0 0,2 0 8 0,0 0 0 15,-2 0-8-15,-4 0 0 0,4 0 0 31,-1 0 0-15,1 0 8-16,-1 0 0 16,3 0 0-16,0 0 8 0,0 0-16 0,3 0 16 15,-2 0-16-15,4 0-8 0,-2 0 8 31,0 0 0-31,-1 0 0 16,1 2 0-16,0 0 0 16,-1-2 0-1,-2 2-8-15,4-2 8 0,-2 0 0 0,-2 2 8 16,3-2-8-16,-1 0 0 0,1 0 8 15,1 0-8-15,0 0 48 32,-3 0-40-32,2 0-8 15,-3 0 16 1,3 0-8-16,-4 0-8 0,1 0 56 0,-2 0-56 0,0 0 0 15,1 0 0-15,-1 0 0 0,0 0-16 16,2 0 16 0,0 0 16-1,-2 0-16-15,1-2 16 16,-1 0 40-16,-3 0-56 0,3 2 0 31,-1 0 8-31,1 0-8 0,1 0 8 0,-1 0 24 0,-1 0-32 0,1 0-8 31,-1 0 0-31,-2 0 8 16,3 0 0-1,-5 0 0-15,4 0 0 0,-3 0 0 0,2 0 0 16,-2 0 0 0,2 0 0-16,-1 0 0 0,4 0 8 0,-4 0-8 31,3 0 0-31,0 0 0 15,1 0 0-15,-4 0 8 0,3 0-8 16,-4 0-8-16,2 0 8 16,-1 0 8-1,2 0-8-15,-2 0 0 16,0 0 0-16,0 0 0 15,4 0 0-15,-3 0 0 16,1 0 0-16,0 0 8 0,1 0-8 16,-3 0 0-16,2 0 0 15,-4 0 0-15,5 0 0 16,-4 0 0-1,-1 0 0-15,4 2 0 0,-2-2 0 16,3 2 0-16,1-2 0 16,-1 2 0-16,0 0-8 0,2 0 8 15,5 0 0-15,-5 0 64 16,5-2-64-16,-2 0 8 15,0 0 8-15,2 0-16 16,1 0-8-16,-1 0 8 16,3 0 8-16,-3 0-8 15,1 0 0-15,-6 0 0 16,5 0-8-16,-7 0 8 0,0 0 0 15,1 3 8-15,-3-3-8 16,1 0-8 0,-5 2 8-16,1-2 8 15,-1 2-8-15,0-2-80 16,2 0 80-16,-3 2 0 0,3-2 0 15,-1 0 8-15,1 0-8 16,-2 0 16-16,1 0-8 0,-1 0-8 31,0 2 0-31,1-2 0 16,-1 0 0-16,3 0 0 0,-3 2 0 15,3-2 8-15,2 0-8 16,1 0 0-16,2 0 0 16,5 0 0-16,1 0 0 0,0 0 0 31,-1 0 0-31,2 0 0 15,-3 0 0-15,0 0-8 0,0 0 8 0,-2 0 0 16,1 0 0-16,2 0 8 16,-5 0-8-16,1 0 0 15,1 0 0-15,-1 0 0 16,-1 2 0-1,-2-2 0-15,-2 2 0 32,2-2 0-32,-5 1 8 0,4-1-8 0,-4 2 0 0,1-2 0 0,-1 0 0 15,1 2 0-15,-2-2 0 16,1 2 0-1,-1-2 8-15,1 2 0 16,-1-2-8-16,-3 0 0 31,3 0 8-31,-5 0-8 0,3 2-8 0,-3-2 8 0,2 0 0 16,-1 0-8-16,4 0 16 15,-5 0-16 1,2 0 16-16,1 2-8 16,-1-2 0-16,-2 0 8 0,0 0-8 15,0 0 0-15,0 0 8 16,0 0 0-16,0 0 48 15,0 0 0-15,0 0 32 0,0 0-40 32,0 0 8-32,0 0-56 15,0 0 0-15,0 0 16 0,0 0-16 16,0 0 8-16,0 0 0 15,0 0 48 1,0 0-40-16,0 0 64 16,0 0-80-16,0 2-24 0,-25 3-808 15,3-1-2073-15,-4 2-6993 16</inkml:trace>
  <inkml:trace contextRef="#ctx0" brushRef="#br0" timeOffset="29205">6359 7921 1824 0,'0'0'5537'0,"0"0"-3617"0,0 0-759 16,0 0 399-16,0 0-176 31,0 0-383-31,-5 0-473 31,0 3-160-31,-1 4-56 0,1 1 168 16,-5 0-80-16,1 2-152 15,1 2 208-15,-4 0-56 0,-2 2-32 16,2-2-72-16,0 2-96 16,-1 0-48-16,0-2 41 15,-2 0 47-15,1-2-32 0,-3-2 24 16,1 3 16-16,-3-2 96 0,-4 1-80 15,1 1-88 1,1-2 0-16,0-1-8 0,1 0 0 16,-1-1-88-1,2 1 56-15,0-3-128 16,-2 3 40-16,1-1-40 0,-1-1-8 15,5 0 16-15,0-1-8 16,1-1-8-16,-2 2 16 0,4-1-8 16,-3 1-8-1,1-2 64-15,-1 0-56 16,3-1-8-16,0-1 16 15,-3-2 32-15,3 2-40 0,-3-2 0 16,0 0 56-16,4 0 24 16,-2 0-88-16,-2 0 16 0,4 0 32 31,-4 0-48-31,3 0 0 15,0 0 64-15,2 0-64 0,0 0 8 16,-2 0 0-16,3 0-8 16,2 0 0-16,2 0 8 0,1 0 40 15,-2 0-48-15,6 0 8 31,-4 0 8-31,0 0 32 16,3 0-48-16,-2 0 8 0,-1 0 0 16,0 0-8-16,0 0 0 15,2 0 104-15,-2 0-56 0,-1 0 8 16,-1 0 8-16,-1 0-56 15,3-2 0 1,-3 0 64-16,2 1-24 16,-2 1-40-16,-1-2 0 0,-2 0 0 15,3 0 0-15,-2 0 0 16,1 0 0-16,-1 0 0 0,2 0 48 15,-3 0-56 1,-1 2 0-16,3-2 0 31,1 2 8-31,-2-3-8 0,3 3 0 0,3 0 0 0,0 0-8 16,-1 0 8-16,1 0-16 15,0 0 8-15,-2 0-72 16,1 0 32 0,0 0 48-16,0 0 8 15,4 0-8 1,-2 0 8-16,3 0 8 15,-2 0-8-15,2 0-8 0,0 0 0 0,0 0-56 16,0 0-168-16,0-2-232 0,0-2-384 31,2-17-728-31,12 1-1033 16,1-5-2792-16</inkml:trace>
  <inkml:trace contextRef="#ctx0" brushRef="#br0" timeOffset="31893">6348 7953 1504 0,'0'0'4321'0,"0"0"-3361"16,0 0-592-16,0 0 1008 0,0 0 33 15,0 0-289-15,0 0-312 0,0 0-112 16,0 0-88-16,0 0-80 16,0 0-63-1,0 0-9 1,0 0 128-16,-5 0-88 0,2-4 8 15,-2-2-368-15,-2-2 136 0,-1 1-152 16,0 0-48-16,2-1 64 16,-1 2-8-16,1-3 144 15,-2 1-8 1,-4-1-192-16,0-1 80 31,-1-1-24-31,-4-2-32 0,0 0 0 0,4 2 56 0,-7-3 24 16,3 3-8-16,-3 2 57 15,6-1-33-15,1 1 40 0,-2 1-40 31,2 1-64-31,2-1-32 16,0-1-8 0,-1 3-32-16,-2-2 32 0,-1 1 24 0,2-2-24 15,-3 3 8-15,2-2 24 16,-2 3 32-16,1-2-24 0,-4-1-8 15,4 2-8 1,-3 0-8-16,2 0 24 16,0 0-56-16,5 2 40 15,-7 2-56-15,5-2 40 16,-1 2-80-1,-1 0 120-15,2 0-88 16,-3 0-40-16,-2 0 64 0,2 0-8 0,-3 2-8 16,1 0 8-16,-1 0 32 15,-2 0-24-15,3 0-16 0,-5 0-40 31,4 0-8-31,-1 0 48 16,3 0-56-16,4 0 0 16,-2 0 80-16,2 0-8 0,0 0-64 15,2 0 48-15,-5 0-48 16,3 0 0-16,-2 0 80 0,-2 0 16 15,-1 0 8 1,0 0-64-16,4 0-40 0,-7 0 48 0,3 0-8 31,2 0-40-31,-5 0 0 16,3 0 72-16,-3 0-72 0,2 0 8 15,-2 0-16-15,1 0 8 16,2-2 0-16,-1 0 40 16,-4 1-40-16,1-2-8 0,-2-1 8 31,-5 2-8-31,-2 0 56 15,-6 2-56 1,-2 0 0-16,-8 0 0 16,-3 0-64-16,-3 0 64 0,-5 0-40 15,8 2 40 1,3 2 16-16,3-4-8 0,9 0 56 0,4 0-56 15,2 0 0-15,1 0 8 0,1 0 48 16,1 0-56-16,-3 0-16 16,5-2 8-16,1 0 0 15,2 2 0-15,-1-2 0 0,1 2 8 31,-4-2-8-31,3 2 8 0,-6-2-8 16,1 2 8-16,-2-2-8 16,-2 2 0-16,0 0-8 15,1 0 8-15,-6 0-8 0,6 0-72 16,0 0-88-16,1 0 48 0,5 0 112 31,0 4 8-31,3-2-8 16,2 2 8-16,-1 0-8 15,4-1 8-15,-3-2-48 0,1 1 40 16,2-2 0-16,-7 2-48 15,1-2 56-15,-1 0-8 0,2 2 0 32,0-2 0-17,5 0 8-15,-4 0-24 0,6 0 24 16,-1 0 0-16,2 2-8 0,2 0-40 31,0-2-8-15,3 2-32-16,-2-2 40 15,2 2 48-15,-3 0-8 0,1 0-40 16,-1 0-16-16,-1 2 8 15,-2 0-24-15,-1 2-40 16,-2-2 56-16,2 2 16 16,-6 2 0-16,3 1 40 15,-1-2 0-15,1 1-80 16,-5 0 80-16,7-2 0 15,2-1 0-15,3-1 0 0,2-1 0 16,0-1 8-16,2 2 0 0,1-2 8 16,1 2-8-16,2-2-16 31,-4 2-56-31,4-1-8 0,-2 1-16 15,0 0 40-15,2-1-32 16,0 1 40 0,-2-2 40-16,5 2 0 0,-5 0-48 0,4 1 56 15,-4-1 0-15,0 0 0 16,3 0-8-16,1-1 8 0,-3 1-48 15,4 2-56-15,-3 1 40 16,0 3 56-16,-2-1-8 16,4 4-40-16,-1-3 56 0,-1-3-8 31,1 3 16-31,2-3-8 0,0 1 8 0,-5-2-8 0,5 1 0 15,-1 2-8 1,1-1-8 0,0-2 16-1,0 1-8-15,0 0 8 31,0-1-48-31,0-2 32 0,0 2-56 0,0 2 72 0,0 0-72 0,0 0 72 16,0 0-8-16,0-2 8 0,0 2 0 16,1-2-8-16,4 2-56 15,-3-2 56 1,1 0 8-16,-1 0-8 0,2 0-64 0,-2 0 24 15,4 0-24 1,-2 0 72-16,-1 2-64 16,5-2 56-16,0 2 0 15,-3-2-40-15,1 3 32 16,-1-4 8-16,0 1-64 0,-2 0 64 15,4-2-40-15,-4 3 40 16,2-1-40-16,1-1 0 0,-1 1-8 31,2 0-8-31,-1 0 64 16,1 1-72-16,-1-1 0 15,2-1 72-15,-3 1 0 0,0-2 0 16,1 3-8-16,-1-3 0 16,1 0 0-16,1 0-8 0,3 1-32 31,-2 1 40-31,1-1 0 0,-1-1 8 15,-1 2-8-15,3-2 0 16,-2 1 8-16,1 1-8 0,-1 1 8 16,-3-3 0-16,2 0 0 15,-2 0 0-15,1 0 0 16,-1-2-8-1,1-1 0-15,-2 1 8 16,2-2-8-16,-3 2 0 0,5 0-112 16,-1 0 112-16,-1 1-8 15,2-3 8-15,-4 0-8 0,0 2-32 16,-2-2 48-1,-2 0-8-15,2 0 0 16,-2 0 8 0,0 0-16-16,3 0 8 0,-3 0 8 0,2 0-16 15,1 0 8-15,0 0 0 16,0 0 8-16,-1 0-8 31,-2 0 8-31,3 0 0 0,-3 0 0 16,2 0-8-16,-2 8-689 15,1 4-1839-15,-1 2-3961 0</inkml:trace>
  <inkml:trace contextRef="#ctx0" brushRef="#br0" timeOffset="33532">6503 8154 4304 0,'0'0'2289'31,"0"0"-1169"-31,0 0-160 0,0 0 441 16,0 0-241-16,-115 43-424 16,96-41-456-16,4-2-280 15,4 0-536-15,6-7-1784 0,5-7-5778 0</inkml:trace>
  <inkml:trace contextRef="#ctx0" brushRef="#br0" timeOffset="34219">6582 7871 8089 0,'0'0'2529'0,"0"0"-1393"0,0 0 600 16,0 0-239-16,0 0-497 15,0 0-504-15,0 0-296 0,0 0-184 16,0 0-16-1,0 10-928 17,0-1-1505-32,0 2-5568 0</inkml:trace>
  <inkml:trace contextRef="#ctx0" brushRef="#br0" timeOffset="34711">6558 8090 1456 0,'0'0'6305'0,"0"0"-4568"0,0 0-505 16,0 0 696-16,0 0-479 16,0 0-505-16,0 0-440 15,0 0-504-15,-41 43-440 0,20-26-2633 0</inkml:trace>
  <inkml:trace contextRef="#ctx0" brushRef="#br0" timeOffset="38413">2977 6725 2896 0,'0'0'912'0,"0"0"-440"16,0 0-160-16,0 0 217 0,-11-13 95 15,11 13-336-15,-3 0-184 0,3 0 384 16,0 0 680-16,0 0 24 15,-2 0-223 1,2 0-153-16,0 0-8 16,0 0-152-16,0 0-216 15,0 0-128-15,0 2-80 0,0 5 72 16,0 10 128-16,7 0-31 15,-1 10 63-15,1-1 80 16,-3 2-216-16,-4 2 8 16,0-2-216-16,0 2-40 15,0 2-160 1,0 0-896-16,-11-5-1385 15,5-12-3928-15</inkml:trace>
  <inkml:trace contextRef="#ctx0" brushRef="#br0" timeOffset="38833">2937 6591 4080 0,'0'0'2153'47,"0"0"-753"-47,0 0 272 15,0 0-287-15,0 0-393 16,0 0-536-16,0 0-376 0,0 0 128 16,18-32 88-16,-5 40-8 15,0 9 136-15,-2 0-104 0,-5 3 49 0,-1 7 23 16,-5-1-96-16,0 2-296 15,0 0 168-15,-1-5 56 16,-14-2-224-16,5-8 0 0,-1-2-24 16,5-7-128-1,1-2 32-15,0-2-128 0,5 0 64 16,0 0-40-1,0-10-89-15,0 0 17 0,13 0 88 16,5 2 48-16,9 6 40 16,-4 2 8-16,-2 0-56 0,1 4 168 15,-4 10 104 1,-3 0 64-1,-7 4 272 1,-4 0-56-16,-4 1 41 0,0 4-113 0,0-1-312 16,0-1-184-16,-11-8-913 15,3-3-1767-15,-2-8-3786 0</inkml:trace>
  <inkml:trace contextRef="#ctx0" brushRef="#br0" timeOffset="39481">3189 6732 3240 0,'0'0'1825'15,"0"0"-721"-15,0 0 192 32,0 0 64-32,0 0-383 0,0 0-169 15,0 0-296-15,37 112-8 0,-35-96 8 16,1-6-88-16,-3-2-232 0,0-4-112 15,3-4-80-15,0 0 0 16,2 0-920 0,7-8-184-1,2-12 672 1,1-4-120-16,2-4-585 0,-2 4-87 0,-1 3 632 15,-2 6 464-15,-4 7 32 0,-7 4 96 0,-1 4 600 16,0 0 600-16,0 8-328 31,0 9-31-31,0 4 159 16,0-1-440-16,-1-4-48 31,1-4-192-31,0-4-144 0,0-4-168 0,0-4-8 0,0 0-376 0,0 0-544 16,6 0-136-16,4-10 304 31,3-6-257-31,0 0-511 0,-2 2 1032 15,0 4 312-15,-3 6 144 16,1 4 32 0,-3 0 656-16,2 16 144 0,-5 2 104 0,1-2-504 15,0 0 57-15,0-6-249 31,-3-2-152-31,4-7-56 0,-2-1-344 16,5 0-249-16,2-7 73 16,-5-9-248-16,1-2-384 15,2-3 264-15,-1 4 728 0,-1 2 152 16,1 6 8-16,-2 5 384 15,1 4-72 1,-1 0 440-16,1 0-176 0,1 0-80 16,1 2-192-16,8 0-304 15,0-2-40-15,-1-2-816 16,-1-10-1696-16</inkml:trace>
  <inkml:trace contextRef="#ctx0" brushRef="#br0" timeOffset="39782">3609 6509 1720 0,'0'0'2600'15,"0"0"-903"-15,0 0 247 16,0 0-712 0,0 0-711-16,0 64-121 15,5-27 16-15,6-1 136 0,-5-2-48 31,6-6-160-31,-4-6-168 16,-3-6-136 0,1-7-40-16,-1-5-152 0,1-4-240 0,-2 0-320 15,0-9 64-15,0-11 200 16,1-6-969-16,1 0-7 0,2 1 1152 15,-3 10 272-15,3 6 272 16,-2 9 376-16,3 0 328 0,0 2 73 16,-2 13-169-16,2 2-496 15,-1 4-48 1,4 1-336-16,-7-3-1272 0,1-6-3793 0</inkml:trace>
  <inkml:trace contextRef="#ctx0" brushRef="#br0" timeOffset="40337">3933 6565 968 0,'0'0'7041'15,"0"0"-6073"-15,0 0-768 0,0 0 9 16,0 0 55-16,0 0 88 0,0 0-80 16,0 0-128-16,104-56-144 0,-93 42-96 15,0 3-120-15,-11 2-160 16,0 5 40-16,0 2 336 31,0 2 208-31,0 0 216 0,-8 6-104 16,0 10-136-1,2 4 256-15,6 4-168 0,0 2-112 0,0 2 16 16,0 0-120-16,0 1 40 15,0-1-88-15,0-5 48 32,5 1-40-32,-4-3-16 0,-1-1-8 15,0 0-48 1,0-4-168-16,0-2-16 0,-1-2-8 0,-11-4 176 0,1-4 72 15,0-2 0-15,-1-2 200 16,4 0 8 0,-1 0 248-1,5 0 184-15,1 0 24 0,3 0-352 16,0 0-312-16,0-6-32 15,15-2-16-15,4 0-8 0,0-4 56 16,4 2 0-16,1-2 80 0,2 2-72 31,-2 0 96-31,2-2-16 16,-3 4-88-16,-12 4-2120 0</inkml:trace>
  <inkml:trace contextRef="#ctx0" brushRef="#br0" timeOffset="41419">4069 9110 5905 0,'0'0'5249'32,"0"0"-3353"-32,0 0-671 0,0 0-241 15,0 0-448-15,0 0-184 0,-2 102 328 16,2-62-288-16,0 1-216 15,0-7-16-15,2-4-144 16,0-4 8 0,3-5-24-16,-5-2-488 15,0-8-872-15,0-2-1177 0,0-9-3568 16</inkml:trace>
  <inkml:trace contextRef="#ctx0" brushRef="#br0" timeOffset="41786">4064 9097 4632 0,'0'0'2033'0,"0"0"-241"16,0 0-527-16,0 0-561 16,0 0-96-16,76-23 400 0,-65 23-472 15,-3 4 112-15,-3 10-96 16,-3 4-39-16,-2 2-1 0,0 4-224 15,-2 0 0-15,-11 0 8 16,-3-4-224-16,3-4 128 16,2-6-192-16,5-4-8 0,1-3-40 15,3-3-88-15,2 0-144 31,0 0-280-31,0 0 64 0,8 0 288 16,8 0 192-16,-3 0-40 16,3 0 40-16,-3 0 0 15,-5 4-72-15,2 5 80 0,-10 1 0 0,0 7 312 16,0 3 16-1,0 1-328 1,-10 0-24-16,2-10-1369 16,2-5-2551-16,1-6-3890 0</inkml:trace>
  <inkml:trace contextRef="#ctx0" brushRef="#br0" timeOffset="42473">4266 9200 4280 0,'0'0'1873'0,"0"0"-673"31,0 0-64-31,0 0 393 16,0 0-593-16,0 0-296 0,0 0-296 16,0 0 32-16,34 108-272 15,-34-99 152 1,0-5 48-16,0-4 280 0,0 0-128 0,0 0-167 15,0-11-289-15,0-6-184 16,5-6-217-16,3-1-87 0,6 0 32 31,1 2-360-31,3 4 168 16,0 6 312-1,-1 6 184-15,-1 2 24 0,-4 4 48 0,-7 0 80 16,1 0 224-16,-6 0 328 0,0 10 64 31,0 4 32-31,0 0-320 0,0-2-16 16,0-2-160-16,0-3-72 15,0-3-80 17,0-3 0-32,0-1-80 0,0 0-160 0,0 0-96 0,0 0-152 0,0 0-72 0,0 0-8 15,0-3 360 1,2-10 136-1,4 3-16-15,-1 1 72 16,1 0 8-16,-1 7-48 0,2 2-80 0,-2 0 96 31,1 11 40-31,4 8 272 0,-4 1-32 0,1-2-160 0,-3-4-64 31,3-6-16-31,-2-6-168 16,-2-2-176-16,2 0-376 16,0-8 47-16,0-12-231 0,1-3-584 15,0-4 8 1,1 3 832-16,4 0 648 0,2 6 1104 0,0 6-352 31,3 8-640-31,-3 4 776 16,-2 0 272-16,-4 10-127 0,3 6-481 15,-4 0-88-15,-4-2-136 16,1-2-256-1,0-1-72 1,2-4-928-16,3-3-1217 0,-1-2-927 0</inkml:trace>
  <inkml:trace contextRef="#ctx0" brushRef="#br0" timeOffset="42673">4828 8999 1872 0,'0'0'2216'0,"0"0"9"0,0 0-1 0,0 0-1183 15,0 0-713-15,0 75-32 16,-6-43 112-16,4-2-48 0,2-2-80 15,0-8-200-15,0-6 0 0,0-6-64 16,2-2-32-16,6-6-288 0,3 0-280 31,4-12-456-31,-1-8-801 16,-7-2-2048-1</inkml:trace>
  <inkml:trace contextRef="#ctx0" brushRef="#br0" timeOffset="43020">4828 8999 5065 0,'61'-70'2320'0,"-61"70"-1040"16,0 0-119-16,0 0-377 16,0 14-432-16,0 8 464 0,9 7-368 15,2 5 32-15,-3 0-168 31,2-2-168-15,-4-4 24-16,4-8-168 0,-4-4 8 0,-1-8-16 16,-2-4-104-16,-1-4-376 15,1 0-144-15,2 0 120 0,-2-7 384 0,5-10 128 16,0-1 8-1,2 0-8 1,-2 2 0 0,3 2 0-16,-4 6-8 0,3 1-64 0,-2 7 72 15,1 0 144-15,-1 0 24 16,4 17-24-16,-3 11-144 0,1 0-800 15,-5-3-2409-15</inkml:trace>
  <inkml:trace contextRef="#ctx0" brushRef="#br0" timeOffset="43575">5200 8960 5025 0,'0'0'2480'16,"0"0"-1208"-16,0 0-215 0,0 0-377 15,0 0 184-15,45-12-120 0,-34 12-360 16,0 0-64-16,2 0-104 16,-1 2 48-1,-1 8 72-15,-3-1-184 0,2 4-48 16,-6 1 41-1,0 4 159-15,-4-1 48 16,0 2-176-16,0-2-24 0,0 0 0 0,-4-2-80 31,-4-2 8-15,0-3-40-16,5-4-40 15,0-2 0-15,1-2-48 0,2-2 40 0,0 0-112 16,0 0-16-16,0 0-56 16,0 0-160-16,2 0 8 0,12 0 232 15,-1-4 112-15,5-4 0 16,1-2 8-16,-2 0-8 31,8-8-225-31,-7 1-1887 0,-2 4-3369 0</inkml:trace>
  <inkml:trace contextRef="#ctx0" brushRef="#br0" timeOffset="43765">5610 9099 10666 0,'0'0'2840'0,"0"0"-2840"0,0 0-56 16,0 0-2192-16</inkml:trace>
  <inkml:trace contextRef="#ctx0" brushRef="#br0" timeOffset="45690">4442 6672 10322 0,'0'0'4201'0,"0"0"-3545"15,0 0 136-15,0 0 720 16,0 0-55-16,0 0-433 0,0 4-448 15,0-4-200 1,0 0-176-16,0 0-152 16,0 0-48-16,0 0-640 15,0 0-1072-15,0 0-1305 16,0 0-7689-1</inkml:trace>
  <inkml:trace contextRef="#ctx0" brushRef="#br0" timeOffset="46723">5739 8969 8089 0,'0'0'4457'0,"0"0"-3793"15,0 0-80-15,0 0 545 0,0 0-33 16,0 0-424-16,3 2-352 0,-3 0-168 16,0-2-104-16,0 0-48 15,0 2-536-15,0 1-1560 31,0 1-3834-31</inkml:trace>
  <inkml:trace contextRef="#ctx0" brushRef="#br0" timeOffset="55349">3720 7177 544 0,'0'-6'1168'0,"0"-2"-400"0,0-4-144 16,0 0-184-16,0-5 312 15,0 4-95-15,0-4-169 16,0 2-280-16,0-2-208 0,0 6-24 16,-8-4-240-16,0 5-897 31,-2 5-1063-31</inkml:trace>
  <inkml:trace contextRef="#ctx0" brushRef="#br0" timeOffset="55834">3651 6930 5129 0,'0'0'2632'0,"0"0"-1304"31,0 0-39-31,0 0 223 0,0 0-96 16,0 0-423-16,0 0-369 15,0 0-160-15,0 0 40 16,0 0-128-16,0 0-304 0,-3 12-72 15,-2 12-120-15,-3 10 104 32,-2 13 16-32,2 2 96 0,0 4 40 15,0-5-120-15,3-8 80 16,0-6-96-16,3-6 88 15,2-6-40-15,-4-8-40 0,4-3-8 16,0-7 64 0,0-2-56-1,0-2 72-15,0 0-72 0,0 0-8 0,0 0-224 16,0 0-1328-16,0-2-3161 15,0-9-3049-15</inkml:trace>
  <inkml:trace contextRef="#ctx0" brushRef="#br0" timeOffset="57612">3625 6932 2712 0,'0'0'1936'0,"0"0"-927"15,0 0 167-15,0 0 432 0,0 0-263 16,0 0-281-16,0-4-320 15,0 4-176 1,0-2-136-16,0 0-104 16,6 0-136-16,-1 0 8 0,2-1 32 15,4-4 0-15,2 3-104 16,5 0 97-16,1-2 55 0,0-2-64 15,6 2-24 1,-1-4 0 0,0 2-16-16,4-2-16 15,-3 2-48-15,3 0-32 0,1 0-24 16,-2 4-40-16,-1-1 40 15,2 3-48-15,-4 2 0 0,-1 0 112 0,2 0-56 32,-4 0-48-32,5 0 80 15,2 0-88 1,-3-1 96-16,9-1-8 0,-3-2 16 0,1 2-64 15,-1-2 56 17,1 0-104-32,1 0 104 0,-3 2-48 0,-1 2-48 15,2 0 0-15,-3 0 0 16,-3 0-8-16,3 0 56 0,-1 0-48 15,2 0-8-15,2 0 48 16,0 0-40-16,-1 0 0 0,1 0 0 16,1 0 0-1,2 0 40 1,3 0-40-16,-3 0 56 15,0-4-56-15,-1-1 0 0,1 2 48 0,-4 1-48 16,4 0 0-16,-10 2-8 16,5 0 8-16,-6 0 8 15,1 0-8-15,2 0 40 16,-5-2-48-1,3 2 0-15,4-2 0 16,-2 0 0-16,1 0 8 0,0 0 32 16,-1 0-40-16,2-2 0 0,-6 2 0 15,-1 2 8-15,0 0-8 16,-1-3 0-1,-1 3 0 1,1 0 0-16,-3-2 0 0,3 0 0 16,-1 0 8-16,0 0 40 15,-2 1-48-15,2-1-8 0,-1 0 8 16,1 2-8-16,-3 0 0 15,2 0-64 1,3 0 72-16,0 0 0 16,2 0 8-16,1 0 0 0,-5 0-8 15,4 0 16-15,-4 0-8 16,1 0-8-16,-3 2 8 0,-2-2-8 15,1 0 0-15,0 0 8 32,-1 0-8-32,1 0-8 15,0 0 8 1,-1 2 8-16,2-2-8 0,1 1-8 0,-2 1 0 15,2-2 0-15,0 2 8 0,-2 0 0 0,-2 0-16 16,3 1 16 0,-3-1-8-1,1 0-8-15,-4-2 16 16,2 2-16-16,-3 0 16 15,-2-2-8-15,0 2 8 0,0-2 0 16,-2 0 0-16,1 2 0 0,2-2 0 16,-1 0-8-1,4 2-88-15,-6 0-104 16,6 0 72-1,-6 0 8-15,4 0 48 0,-2-1-16 0,-3-1 80 32,1 2 0-32,1-2-48 0,-1 2 48 0,0 1 0 0,-1-1 0 31,2 0-56-31,-7-2 0 15,0 0 56-15,0 2 8 0,0-2 0 16,0 0 8-16,0 0 40 16,0 0 56-16,0 0-32 0,0 0 112 15,0 2 80-15,0-2-88 31,0 4-104-31,0 0-72 16,0 2-112-16,0 4 104 0,0 0 8 16,0 2 0-16,0 2 0 15,-3 0 0-15,3 4-8 31,0 0-56-31,0 4 0 0,0 2-24 0,0 3 80 16,0-1 0-16,0-1-112 16,3-1 48-16,0-1 72 0,2-3-8 15,-2-4 0-15,-3-2 0 16,0 0 8-16,0-1-16 0,0 2 8 31,3 2-96-31,-3 2 96 16,0-1-128-16,0 2 40 15,0-4-104-15,0 0 56 0,0 0 136 0,0-4-64 16,0-3-16-16,0-4 72 15,0-1 16-15,0-4-8 0,0 2-8 32,0-2-40-32,0 0 0 15,0 2 48-15,0-2 8 16,0 2-8-16,0 0 0 0,0 2 0 15,0-2 0-15,0-2 0 16,0 2 8-16,0-2 0 0,0 0-368 31,-11-4-1641-31,-7-8-7561 16</inkml:trace>
  <inkml:trace contextRef="#ctx0" brushRef="#br0" timeOffset="58653">6577 8125 4536 0,'0'0'3185'0,"0"0"-1657"15,0 0-367-15,0 0 103 0,0 0-448 16,0 0-496-16,0 4-320 15,0-2-912-15,-5-2-1913 16</inkml:trace>
  <inkml:trace contextRef="#ctx0" brushRef="#br0" timeOffset="59520">6577 8097 3808 0,'0'0'2265'0,"0"0"-905"0,0 0 120 16,0 0-159-16,0 0 151 15,0 0-352 1,0 0-432-16,-8 0-504 15,-13 19-184-15,3 0-1176 16,-4 0-2873-16</inkml:trace>
  <inkml:trace contextRef="#ctx0" brushRef="#br0" timeOffset="59945">6622 7804 1512 0,'0'0'200'0,"0"0"-200"16</inkml:trace>
  <inkml:trace contextRef="#ctx0" brushRef="#br0" timeOffset="60106">6622 7804 2920 0,'-45'67'4017'0,"45"-65"-2929"31,0-2-672-31,0 2 64 0,0 6-480 0,0-1-1032 0,0 4-3953 0</inkml:trace>
  <inkml:trace contextRef="#ctx0" brushRef="#br0" timeOffset="63976">6911 6970 3144 0,'0'0'6234'0,"0"0"-4290"15,0 0-880-15,0 0 176 0,0 0-231 16,0 0-553-16,2 9-440 31,6 4-16-15,2 8 232-16,1-2 24 0,-3 2 24 0,0-1 120 15,-3-5-240-15,1 2 128 16,-2-2-64-16,-1 2-40 0,-3 2-32 16,2 2-40-16,-2-1 0 31,0-2-64-31,0-4-32 15,0-6-16 1,3-6-8-16,-3-2 0 0,1 0-40 0,3 0-32 0,-3-4-136 16,9-16 112-16,-2-8 104 15,10-5 96-15,-2-2-96 16,7 1-96-1,-2 5-40-15,6 5-40 32,-3 11-40-32,2 5 40 0,-7 4 8 0,1 4 56 0,-4 0 112 0,-2 0-72 15,-2 0 72-15,-1 0 32 16,0-3-24-1,-4-3-8-15,3-6 0 16,-2-4 80-16,-2-3 24 16,2-6-104-16,-5 3 88 15,-3 0 0-15,0 2 80 0,0 4 32 16,-14 4-8-16,-1 4 16 0,2 3-80 31,-4 5-16-31,0 0-80 16,0 23-32-16,-1 9-104 15,3 11 104-15,-1 0 8 0,7 6-8 16,5-6 0-1,4-3-8-15,0-6-40 0,2-6 48 0,14-5-72 32,2-7 24-32,1-6 48 15,2-4 0-15,-1-6-8 0,4 0 8 16,0-8-368-16,10-28-496 15,-5 0-1233-15,-6 3-4792 32</inkml:trace>
  <inkml:trace contextRef="#ctx0" brushRef="#br0" timeOffset="64193">7370 6942 6769 0,'0'0'4273'15,"0"0"-3457"-15,0 0-656 0,0 0 0 0,0 0 400 16,0 0 120-16,0 0-344 16,111-27-176-16,-83 12-160 0,-2-3-976 31,-7 2-1728-31,-11 6-2537 15</inkml:trace>
  <inkml:trace contextRef="#ctx0" brushRef="#br0" timeOffset="64399">7481 6776 3488 0,'0'0'3313'0,"0"0"-1081"0,0 0-503 16,0 0-625-16,0 0-504 15,0 0 56-15,-14 109 40 0,17-66-311 16,5 1-17-16,2 1-216 15,3-8-48 17,0-5-104-32,0-5 0 0,0-12-392 0,3-8-1065 0,-2-7-799 15,9-11-353-15,-7-17 161 16,2-2-649-16</inkml:trace>
  <inkml:trace contextRef="#ctx0" brushRef="#br0" timeOffset="64761">7654 6890 1176 0,'0'0'2960'15,"0"0"-343"-15,0 0-129 0,0 0-607 0,0 0-873 16,0 0-624-16,0 0 0 15,3 46-80 1,1-22 24-16,-1-1-152 16,5-8-88-16,0 0-16 15,-3-8-72-15,1-3-8 16,2-2-64-16,-3-2 72 15,5 0-8-15,-2-9 8 0,2-14-8 0,-1-1-112 16,0-4-72-16,-5 1-8 31,0 0 120-31,-4 9 32 16,3 6 48-16,-3 8 264 0,3 4-8 31,-3 0-248-31,5 12 0 0,5 10 272 0,-2 2 121 16,1 0-281-16,4 0-32 0,-1-3-80 46,0-8-8-46,0-3-585 0,-1-3-671 16,0-7-712-16,-3-2-2161 0,-8-13 976 31</inkml:trace>
  <inkml:trace contextRef="#ctx0" brushRef="#br0" timeOffset="65275">7863 6834 3440 0,'0'0'2353'0,"0"0"-633"16,0 0-664-16,0 0-640 0,0 0 209 16,6 6 543-16,5 8-176 0,-1 6 120 15,-2 0-408 1,-3 1-143-16,1-4-225 15,-6 0-112-15,4-8-16 16,-4-1-80-16,0-4 16 16,0-4 8-16,0 0 72 0,0 0-64 15,0-6-136-15,1-9-24 16,2-6-424-1,6-1 64-15,-1-2-96 16,3 4-145-16,5 2 81 16,0 6 264-16,2 4 80 0,0 3 168 15,-4 5-72-15,2 0-48 16,-8 0 80-16,1 11 48 15,-6 5 352-15,-3 2 16 0,0-2-64 32,0-2-48-32,0-2-183 15,0-6 23-15,0-3-40 0,0-3-56 16,0 0 0-16,0 0-72 15,0 0-273-15,5-3-175 0,1-9 200 16,5-3 264-16,1-4-128 16,-1 1 128-1,5-2 56-15,2 4-48 16,3 0 0-16,0 5 40 0,-2 6-8 15,2 5-112-15,-6 0 128 16,-1 5 64-16,-1 14 520 16,0 1 24-16,0 4-127 15,-2-2-193 1,4 0-72-16,-4-2-216 15,-3-4-921-15,0-8-3696 0</inkml:trace>
  <inkml:trace contextRef="#ctx0" brushRef="#br0" timeOffset="65770">8552 6748 3088 0,'0'0'6209'16,"0"0"-4432"0,0 0-1049-16,0 0 424 15,0 0-240-15,-19 130-407 0,19-100-193 16,11-2-184-1,0-6-128-15,9-6-256 16,6-7-1017-16,-2-6-1599 0,-8-3-4306 0</inkml:trace>
  <inkml:trace contextRef="#ctx0" brushRef="#br0" timeOffset="66212">8838 6661 5401 0,'0'0'1664'16,"0"0"-288"0,0 0-135-16,0 0 623 0,0 0-464 15,73 107-271-15,-65-79-345 0,-8 6-184 16,0 26-600-16,-16-10-272 15,-9-2-3881-15</inkml:trace>
  <inkml:trace contextRef="#ctx0" brushRef="#br0" timeOffset="75692">11254 5679 11826 0,'0'0'2569'0,"0"-29"-2017"31,0 16-64-31,13-1-40 0,5 3 16 16,9 8-328-1,-1 3-136-15,1 0 0 0,1 5-120 0,-9 12 24 16,-4 5 96-16,-12 2 136 15,-3 4 376-15,0 0 216 32,-13 2 88-32,-11-4-151 0,-7-2-169 15,-3-8-136-15,0-3-112 16,4-9 16-16,2-4 24 0,6 0-144 15,5-6-144-15,8-9-288 0,7 2-568 16,2-4-633 0,13 7-887-1,5 5-3777-15</inkml:trace>
  <inkml:trace contextRef="#ctx0" brushRef="#br0" timeOffset="75991">11254 5955 9353 0,'0'0'3865'0,"0"0"-2776"0,0 0-161 31,0 0-320-31,-139 149-176 0,84-76-32 31,-5 8-24-31,1 4-56 16,-4-1-24-1,5-8-112-15,7-6 104 16,9-10-40-16,5-9-16 0,8-16 1 0,11-6-81 15,7-13-152-15,5-8-64 0,6-4-649 16,0-4-855-16,0-4-2849 16,5-13-3473-16</inkml:trace>
  <inkml:trace contextRef="#ctx0" brushRef="#br0" timeOffset="76263">10643 6595 6665 0,'0'0'4473'16,"0"0"-3105"-16,0 0-936 15,0 0-208 1,0 0 440 0,-64 137 121-16,53-101-297 0,6-4-64 15,-2-8 176-15,6-8-104 0,-3-8-208 16,4-5-128-16,0-3 64 15,0 0 64-15,12 0-144 0,15-13-8 32,20-19 80-17,19-12-72-15,17-16-144 0,43-34-936 0,-23 13-1936 16,-13 11-7875-16</inkml:trace>
  <inkml:trace contextRef="#ctx0" brushRef="#br0" timeOffset="76756">11561 5712 8833 0,'0'0'2177'16,"0"0"-1689"0,0 0 280-16,0 0 232 15,87 103-159-15,-40-65-281 16,13 6-80-16,9 5-104 15,7 7 224-15,1 4 456 0,-1-2-560 16,-5 1-296-16,-8-8-24 0,-5-6 64 31,-11-7-120-31,-10-6-112 0,-7-8 64 16,-9-9-56-16,-7-4 56 31,-6-5-72-31,-5-6-672 16,-3 0-816-16,-11-13-1225 0,-10-4-9729 15</inkml:trace>
  <inkml:trace contextRef="#ctx0" brushRef="#br0" timeOffset="76993">12371 6126 7561 0,'0'0'1744'15,"0"0"-383"-15,0 0-65 0,73 123-168 16,-49-84-200-16,1-3-287 16,-4-2 15-16,-2-4-72 15,-6-3-72-15,0-5-24 0,-10-9 88 16,-1-2 120-1,-2-5 193-15,0-2 167 16,-13 2-56-16,-21-2-616 16,-16 2-384-16,-58-4-840 0,12 0-1657 15,1 2-5696 1</inkml:trace>
  <inkml:trace contextRef="#ctx0" brushRef="#br0" timeOffset="77651">10571 6940 7457 0,'0'0'3033'15,"0"0"-1689"-15,0 0-200 31,0 0-408-31,0 0-143 0,0 0-185 47,0 0-232-47,114-8 144 16,-107 27 144-16,-2 4 96 15,-5 5 8-15,-5 2-64 0,-16 0-96 16,-7-2 0-16,-7-5-72 16,1-10-112-16,2-6 25 15,-1-7-49 1,8 0-56-16,4-18-144 0,14-12-424 0,7-8-697 0,34-26-703 15,10 7-1209-15,7 9-5769 0</inkml:trace>
  <inkml:trace contextRef="#ctx0" brushRef="#br0" timeOffset="78480">12581 6614 4689 0,'0'0'3296'16,"0"0"-1607"-16,0 0-353 16,0 0-120-16,0 0-456 15,46-38-248-15,-29 38-208 0,1 0-128 16,0 0 1-16,-2 2-1 15,-3 7 112-15,-2 3-8 0,-4 3 88 16,-2 0-32-16,-5 2 144 31,0-2 16-31,0 4-136 16,-17-2-112-1,-2-2-72-15,-4-2-32 0,-4-4-48 0,4-5 0 0,2-4-8 16,0 0-88-16,10-11-184 0,3-32-256 16,6 3-1048-1,1-3-3081 1</inkml:trace>
  <inkml:trace contextRef="#ctx0" brushRef="#br0" timeOffset="79255">10979 5980 5617 0,'0'0'4617'0,"0"0"-2705"31,0 0-208-31,0 0 1 15,0 0-441-15,0 0-528 0,0 0-504 16,0 0-136-16,0 0-32 16,-105 138 40-16,84-102 0 15,4-4 48-15,1-7 8 0,4-6 48 16,4-6-23-1,0-6-81-15,8-5-32 16,-3-2-72-16,3 0-144 0,-3 0-817 16,1-7-1191-16,-1-6-5666 15</inkml:trace>
  <inkml:trace contextRef="#ctx0" brushRef="#br0" timeOffset="79611">10742 6108 3696 0,'0'0'5193'0,"0"0"-3488"0,0 0-281 0,0 0 408 0,0 0-375 16,0 0-561-16,0 0-464 15,0 42-208-15,0-20-16 16,-3-2 32-16,3-1-40 0,-3-6-24 31,-1-5 72-31,3-1-8 16,1-3-16-16,0-2-120 0,0-2 24 15,0 0-64-15,0 0-56 16,0 0 0-16,0 0-8 0,0 0 0 31,0 0-112-31,1 0 56 16,12 0 56-16,7 0 8 0,4-2-8 0,29-37-96 15,-6 3-896 1,-5-4-2993-16</inkml:trace>
  <inkml:trace contextRef="#ctx0" brushRef="#br0" timeOffset="80371">11905 5785 4849 0,'0'0'2752'15,"0"0"-1120"-15,0 0 289 16,0 0-161-16,0 0-503 0,0 0-241 31,0 0-288-15,0 0-200-16,0 0-304 0,0 2-216 0,0 8 72 15,16 1-8-15,-2 0 24 16,6 1-16-16,-6 1 16 16,6-2 8-16,-6 2-48 0,2-3-8 46,-3-1 40-46,-3-1-80 16,0-3 0-16,-5-3 40 0,-4 0-48 16,2-2 16-16,-3 0 64 0,2 0 0 15,-2 0 16-15,0 0-96 16,0 0-216-16,0-9-1128 0,0 1-3929 15</inkml:trace>
  <inkml:trace contextRef="#ctx0" brushRef="#br0" timeOffset="80710">11905 5785 3288 0,'152'-52'4513'0,"-152"52"-3201"0,0 0-743 0,0 0 143 0,0 4 184 16,6 10 72-16,2 0-352 15,3 2 104-15,1 2-167 16,-3-4-193 0,-1 2-128-16,4-1 48 15,-7-2-40-15,1 0-64 31,-4-5-72-31,1-3 32 0,0-1 32 0,-3 0-64 0,2-2 16 0,-2-2-40 32,0 2 80-32,0-2 112 15,0 0 48-15,0 0 88 16,0 0 56-16,0 0-24 0,-10 0-440 15,-24 0-416 1,3 0-1728-16,-4-2-6930 16</inkml:trace>
  <inkml:trace contextRef="#ctx0" brushRef="#br0" timeOffset="82640">11138 5155 3024 0,'0'0'2337'0,"0"0"-121"0,0 0 97 16,0 0-97-1,0 0-680-15,-2 0-527 0,2 0-345 0,0 5-264 16,8-1 152-16,10-2-168 15,6 0-120-15,-1-2-32 16,-1 0-104 0,1 0-112-16,-5 0 104 0,-5-2-48 15,-4-2-64-15,-2 2 64 16,-6 2-24-16,-1 0 56 0,0 0 64 15,0 0-8-15,0 0-48 0,0 4 144 32,-1 15-72-32,-11 13-184 15,0 11-16-15,0 5 16 16,6 0-80-16,1-6-56 0,0-8 0 15,5-10 88-15,-2-7 40 0,2-8 8 16,0-5 0-16,0-4 16 31,0 0 88-31,0 0-24 0,0 0 80 16,0 0-80-16,0 0-80 15,5-4-208-15,13-7 80 0,3-10-40 16,8-5-456 0,-1-2-704-16,-1-4-656 0,-3 2-777 31,-1-6-1328-31,-5 0 848 0,-5 6-838 15</inkml:trace>
  <inkml:trace contextRef="#ctx0" brushRef="#br0" timeOffset="82811">11459 5183 1744 0,'0'0'2240'0,"0"0"553"0,0 0-257 0,0-26-103 16,0 26-617-16,0 0-719 0,0 0-441 15,0 5-368-15,0 10-152 0,0 10 160 16,0 7 208-16,0 4-120 16,2 4-72-16,1-2-176 0,-2-2-48 15,4-4-32-15,-3-5-56 16,3-6-112-1,-5-7-656 1,0-6-1160-16,0-6-3434 0</inkml:trace>
  <inkml:trace contextRef="#ctx0" brushRef="#br0" timeOffset="83085">11461 5023 6585 0,'0'0'3153'0,"0"0"-2257"32,0 0-352-32,0 0 592 0,0 0-144 15,0 0-288-15,0 0-287 16,0 0-217-16,0 0-96 0,0 0-104 15,0 0-32-15,122-8-897 16,-112 8-991-16,-5 4-2505 0</inkml:trace>
  <inkml:trace contextRef="#ctx0" brushRef="#br0" timeOffset="83289">11469 5294 4809 0,'0'0'2232'16,"0"0"-416"-16,0 0-135 0,0 0 15 0,0 0-368 0,0 0-487 16,92-28-505-16,-62 14-336 31,-2 0-176-31,-5 4-2169 15,-12 4-6105-15</inkml:trace>
  <inkml:trace contextRef="#ctx0" brushRef="#br0" timeOffset="92012">6648 8105 392 0,'0'0'2264'0,"0"0"-1280"31,0 0-608-31,0 0-96 15,0 0-280 17,0 0-160-32,0 0-480 15,0 0 112-15,3 0 360 16,-3 0 168-16,0 0 560 15,2 0 264 1,-2 0 33-16,0 0 319 16,2 0-312-16,-2 0-112 15,0 0-112-15,0 0 64 0,0 0-31 16,0 0-17-16,0 0-64 15,0 0-64-15,0 0 16 0,0 0-192 16,0 0-112-16,0 0-88 16,0 0 24-16,0 0 24 0,0 0 112 31,0 0 48-31,0 0-15 0,0 0 39 15,0 0 24-15,0 0-32 16,0 0-96-16,0 0-8 0,0 0-80 16,0 0-16-16,0 0-64 15,0 0-32-15,0 0-8 16,0 0-16-16,0 0-8 15,0 0 24 1,0 0 56-16,0 0 88 0,0 0-80 16,0 0-72-16,-2 0-8 0,-3 0-48 15,5 0 0-15,-3 0 48 16,0 0-48-16,1 0-8 0,-1 0 48 15,-4 0-40 17,1 0 0-32,-1 0 0 0,-4 0 72 0,3 0 16 0,-3 0-48 15,-4 0-48-15,4 2 8 0,1 0 0 16,-1 0 0-16,1-2 8 0,5 0-8 15,-3 2 0-15,5-2 0 16,0 0 8-16,-2 0-8 16,2 0 0-1,0 0 8-15,-2 0 40 16,1 0-48-16,0 0-8 15,0 0 0-15,0-12-424 0,-3 1-2512 0</inkml:trace>
  <inkml:trace contextRef="#ctx0" brushRef="#br0" timeOffset="98400">9106 4887 4368 0,'0'0'1953'15,"0"-2"-585"-15,0 2 184 16,0 0 81-16,0 0-121 0,0 0-400 16,0 0-383-16,0 0-177 15,0 0-16-15,0 0-112 16,0 0-88-1,0 0-32-15,0 0-32 0,0 0-88 16,0 0-72-16,0 0-64 16,0 0-48-16,0 0 8 0,0 0 8 15,8 0 0-15,3 0 32 0,1 0 16 31,-1 0 8-15,4 0 16-16,-3-2 24 0,3-1 40 16,4 1-32-16,1 0 40 15,-1 1-64-15,4-1-40 0,-5 0 16 0,3 2-8 16,-2-2-56-16,0 2-8 31,4 0 112-15,0-2-104-16,1 2 0 0,5-2 120 0,-2 0-32 15,4 0-88-15,-2 0 120 16,0 2-120-16,0 0 0 0,-3 0 0 15,3 0 8-15,0 0-16 32,-1-2 16-17,1 2-8-15,0 0 73 0,0-2-65 0,1 0 40 16,0 2-48-16,0-3 48 0,1 3-48 15,-2 0-8-15,3 0 8 32,-3 0 0-32,0 0-8 15,2 0 8-15,-5 0 0 31,3 0 0-31,3 0-8 0,-1 3 8 0,0-1 0 0,1 2 0 0,-1-2 0 0,3 2-8 16,-4 0 8-16,1-2-8 16,1 2 8-16,-3-1 0 15,0-1-8-15,-3 3 16 16,3-3-8-1,2 0 32-15,3 0-40 0,0-2 0 16,1 0 0-16,2 2 0 16,-3-2 0-16,-3 0 0 15,1 2 0 1,-1-2 0-16,0 2 16 15,-1 2-8-15,3-2 0 0,-3 2 0 16,4-3-8 0,0 4 8-16,2-3 0 15,-1 0 96-15,2 0-104 16,-3 2 8-16,7-2-8 15,-4 0 0-15,3 0 0 16,2 2 8 0,-3-2 0-16,0 2 0 15,3-1-8-15,-5 2 8 0,3-1-8 16,2 0 8-16,0 2-8 15,3-4 0-15,2 2-8 16,2-4 0-16,-7 0 8 0,0 0 0 16,-4 0 0-16,0 0 0 15,-3 0 16-15,1 0-8 31,-2 0 0-31,-1 0 0 0,3 0-8 0,0 0 0 0,-1 0 0 16,1 0-48 0,2 0 48-16,-2 0 8 0,-1-2 40 15,1 2-48-15,-4 0 0 16,5 0-8-16,-1 0 8 15,1 0 0-15,3 0 0 32,2 0 0-32,0 0 0 0,4 0 0 0,0 0 8 15,-2 0-8-15,1 0-40 0,0 0 40 16,2 4 8-1,-3 0-8-15,3 0 8 0,-5-2-8 0,0 2-48 16,-4-2 48-16,1-2 8 31,-2 0-8-31,1 0 0 0,2 0 8 16,2 0-8-16,3 0 0 31,-3 0-16-31,3 0 8 16,-1 0 8-16,-4 0 0 15,-1 0 0 1,-7 0-8-16,1 0 8 0,-4 0 8 0,-5 0-8 0,3-2 0 15,-2 0 0-15,0 0 0 16,-2 2 8-16,0 0 0 16,-4 0-8-16,0 0 0 0,-2 0 8 15,-1 0-8-15,-3 0 0 16,-2 0 8-1,0 0 0-15,-1 0 0 0,0 0 48 16,1 0-56-16,5 0 8 16,-8 0-8-1,7 0 0-15,-2 0 0 16,0 0 0-16,3 0-8 15,-3 2 16-15,4 0-8 32,-2-2 0-32,-2 2 0 0,3-2 0 0,-1 0 8 0,-1 2 0 0,1-2 0 15,-2 0-8-15,1 0 8 16,-3 0 0-16,2 0-8 15,-1 0 0 1,-1 2 0-16,-3-2 0 31,3 2-8-31,1 0 8 0,-1 0 0 0,0-2 0 0,-3 0 8 16,4 2 0-16,-1-2 0 0,-1 0-8 15,-2 0 8-15,3 0-8 32,-1 0 8-32,-1 0-8 0,3 0 0 31,-1 0 0-31,0 0 0 15,2 0 0-15,2 0 8 16,-2 0-8-16,1 0 0 0,-1 0 0 16,-3 0 8-16,1 0-8 15,-3 0-8-15,-5 0 0 0,1 0 8 0,-4 0 8 16,1 0 0 15,-1 0 0-15,0 0 72-16,0 0 0 15,0 0 16-15,0 0-32 0,0 0 8 16,0 0-72-16,-11-14-144 15,-12 0-881-15,-9-2-6216 0</inkml:trace>
  <inkml:trace contextRef="#ctx0" brushRef="#br0" timeOffset="99953">17819 5934 3016 0,'0'0'2801'0,"0"0"-1305"16,0 0-288-16,0 0 705 0,0 0 159 16,0-7-487-16,0 7-401 15,0 0-144-15,0 0-136 0,0 0-40 16,-8 13-199-16,-7 7-225 31,-8 7-256-31,-1 8-88 16,-5 3 24-16,0-2-24 0,2-2 8 15,2-8-40 1,6-1-16-16,1-10 80 15,4 0-8-15,6-8-40 0,3-3-8 16,-2-2 24-16,7 0-40 31,0-2-8-31,0 0-48 0,0 0-256 0,0 0-800 0,7-8-1073 16,6-8-3280-16,1-2-1488 15</inkml:trace>
  <inkml:trace contextRef="#ctx0" brushRef="#br0" timeOffset="100565">18040 5966 1040 0,'0'0'2000'16,"0"0"-1008"-16,0 0-223 15,0 0-209-15,0 0 40 0,0 0 56 0,0 0 40 31,0 0-8-31,0-4-24 16,0 4 137-16,0 0 111 16,0 0 192-16,0 0-24 0,0 0-80 15,0 0-31 1,-7 0 15-16,-4 6-384 0,-3 9-376 0,-3 6-16 15,-7 3 72 1,2 4 64 0,-1 0-120-16,2 0 128 15,-2 0-32-15,2-4-56 0,4-2-64 16,4-8 17-16,1-1-57 15,6-8-96 1,1-1-16-16,5-2 0 16,0-2 0-16,0 0-48 15,0 0-304-15,0 0-673 0,0-4-1527 16,0-7-7458-16</inkml:trace>
  <inkml:trace contextRef="#ctx0" brushRef="#br0" timeOffset="101175">17559 5827 7329 0,'0'0'3017'0,"0"0"-1449"0,0 0 24 15,0 0-399-15,0 0-465 0,0 0-608 16,0 0-112-16,130 60 312 15,-55-24 48-15,12 7 72 16,-1 3-136 0,-4 2 112-16,-11-2 8 15,-10-3-56-15,-11-6 16 16,-8-5-39-1,-14-9-89-15,-10-8-72 0,-7-5-48 0,-6-5 16 0,-5-5 40 16,0 0 56 0,-20 0-248-16,-9-15-1192 15,-1-2-3794-15</inkml:trace>
  <inkml:trace contextRef="#ctx0" brushRef="#br0" timeOffset="102136">18374 5345 6769 0,'0'0'2320'16,"0"0"-1255"-16,0 0 351 0,0 0-184 15,-126 111 89-15,110-85-385 16,8-3-568-16,8-6-264 0,0-2-24 15,11-4-64 1,10-1 48-16,5-1 24 0,0-1-24 0,-2-3 8 16,-1 1-24-16,-10 1-32 15,-2-3-8-15,-6 0 56 0,-4 0 24 31,-1 2 344-31,0 4 272 16,-12 4-8-16,-6 1-408 16,-10 4-288-1,6-5-320-15,1-14-1024 16,8 0-1104-16,5-10-4282 0</inkml:trace>
  <inkml:trace contextRef="#ctx0" brushRef="#br0" timeOffset="102308">18450 5412 6161 0,'0'0'2216'0,"0"0"-799"0,0 0 295 0,0 0-664 15,0 0-352-15,0 0-136 16,137-16-287 0,-109 6-193-16,-1-1-80 15,-4-4-769-15,-9 1-919 16,-14-6-216-16,0 4-689 0,0 4-1552 31</inkml:trace>
  <inkml:trace contextRef="#ctx0" brushRef="#br0" timeOffset="102739">18591 5222 1720 0,'0'0'2832'15,"0"0"-167"-15,0 0-769 16,0 0-303-16,0 0-329 15,0 0-672-15,0 0-336 0,-23 78 184 16,23-33-16 0,0 0-144-16,8-1-224 15,5-3-56-15,5-9-224 16,4-10-704-16,6-12-528 15,-1-8-248-15,2-2 23 0,0-12-303 16,-6-12 367-16,-5-4 553 16,-10-3 888-1,-8 3 176-15,0 2 1144 16,-2 6 681-16,-14 10 255 15,-3 8 97-15,-1 2-505 16,3 15-760-16,0 14-248 0,8 6-119 16,2 1-17-16,7 0 56 15,0-8-208-15,0-4-176 0,16-10-104 31,5-9-88-31,0-5-8 16,2 0-40 0,1-11-208-16,0-14-48 15,-7-1-56-15,-1-2 168 0,-7 5 80 16,0 4 104-16,-6 8 88 15,-3 4 240-15,3 5 104 16,-3 2-200-16,0 0-232 0,3 0-8 0,2 0-144 16,-2 9-216-16,2 0-808 15,-2-1-1369-15,-3-2-2608 0</inkml:trace>
  <inkml:trace contextRef="#ctx0" brushRef="#br0" timeOffset="103304">18894 5411 4961 0,'0'0'4697'15,"0"0"-3745"-15,0 0-328 16,0 0 368-16,0 0-392 0,0 0-200 15,118-34-216-15,-90 21-64 16,-3 3-120 0,-8-2-328-16,-3 0-288 15,-11 0-192 1,-3 2 192-16,0-4 136 0,-3 1 296 0,-11 2 184 31,1 1 256-31,1 2 616 16,3 3 176-16,4 5-56 0,-3 0-151 15,4 5-313-15,1 15-280 0,0 6-144 16,1 8-56-16,2 2 8 15,0-2-56-15,0-4-168 0,0-6-640 16,8-9-657-16,9-11-679 16,4-4-425-16,3-2 521 15,2-19 984 1,3-3 784-16,-5 3 280 15,-3 0 928-15,-3 5 488 0,-7 2 40 16,-3 4-31 0,-3 0 31-16,-3 2-240 0,-2 2-296 0,0-2-335 15,0 0-113 1,0 2-248-16,0 0-64 15,-4 4 40-15,-4077 2 16 16,8148 0-80-16,-4079 6 80 31,4 12-128-31,-1 6 56 0,2 2 160 0,7-2 8 0,0-2-128 0,0-2-104 31,7-6 0-31,9-4-80 16,8-6-24-16,0-4-232 16,5 0-632-16,10-23-664 0,-8-2-1441 15,-7 1-3881-15</inkml:trace>
  <inkml:trace contextRef="#ctx0" brushRef="#br0" timeOffset="104255">19413 5224 6121 0,'0'0'2208'0,"0"0"-1400"16,0 0 865 0,0 0 159-16,0 0-183 0,8 108-401 15,-8-78-272-15,0-4-528 16,0-2-192-16,0-8-128 0,0-5-80 15,0-9-32-15,0-2 48 16,0 0-64-16,0-4-72 16,3-17-16-16,7-3 32 15,1-6-112-15,3 0-16 16,1 2 112-1,1 5 56-15,-3 8 16 0,0 5-16 0,-5 6-64 16,2 4-16-16,-5 0-32 31,-1 0 128-31,-2 6 120 0,0 2 32 16,-2 2 48-16,4-5-120 15,-4 0-80-15,4-3-8 0,1-2-312 16,4 0-264-16,3 0-152 16,2-7 168-16,7 0 152 31,-2 1 160-16,-1 4 15-15,3 2 241 0,-1 0-56 0,-3 0 48 16,3 0 8-16,-7 0 0 0,0 0 0 16,-2 0 0-16,-3-4-8 15,-2-9-336-15,-2 0-248 16,-3-4-120-1,-1 6 40 1,0 1 408-16,0 4 264 0,-1 4 488 0,-9 2 296 16,2 0 128-16,-2 6-247 0,2 8-145 15,2 2 48-15,1-2-96 16,5 0-272-1,0-4-152-15,0-4-48 16,0-6-200-16,13 0-272 0,3 0-128 31,2-6-49-31,1-6 1 0,-1 0 184 0,-2 4 256 0,-2 4 88 16,-2 4 120-16,-7 0 80 31,1 0 312-31,-3 4 144 16,1 6 49-16,0-3-1 0,-4 2-80 15,4-5-256 1,-3-4-192-16,6 0-56 0,4 0-296 0,2-4-48 15,3-11 56-15,2 0-112 32,0 0 232-32,-2 6 63 15,-3 3 97-15,-5 6 8 0,1 0 40 16,-2 0 113-16,-2 0 31 0,0 8 40 31,-2-3-152-31,0 1-72 0,-1-4-480 0,4-2-817 31,-3 0-535-31,5 0 904 0,-4-9 616 0,-1-3 312 16,2 4 64-16,0-1 880 15,1 5 248-15,5 1-408 0,2-1-168 32,5 0-208-32,5-2-184 0,4-3-87 15,-1 0-137 1,1-1-48-16,-6-3-753 0,-9 0-1071 15,-6 2-1305-15,-6 3-2448 16</inkml:trace>
  <inkml:trace contextRef="#ctx0" brushRef="#br0" timeOffset="104453">20128 4985 6449 0,'0'0'2248'16,"0"0"-1559"-16,0 0 847 16,0 104 376-16,0-51-776 0,0 1-199 15,10-5-121-15,1-2-112 31,0-11-96-31,-3-8-96 0,2-9-112 16,-2-10-136-16,3-7-80 16,1-2-40-16,-1-4-144 15,12-40-104-15,-4 4-1160 0,-8-2-4033 0</inkml:trace>
  <inkml:trace contextRef="#ctx0" brushRef="#br0" timeOffset="107422">7157 7508 3512 0,'0'0'1841'0,"0"0"-609"16,0 0 240-16,0 0-192 16,0 0-295-16,0 0-425 0,0 0-304 15,0 2-168-15,3-2-40 16,2 0 80-1,5 0 328-15,7 0-64 16,8 0 168-16,10 0-16 0,18 0-64 16,10-2 1-16,13-9-9 15,11-2 160-15,9-4-256 0,4-2-24 16,2-2-136-1,3-3 88 1,0-1-64-16,-5-3-64 0,-11-1 24 16,-9 1-80-16,-9 0-72 15,0-8-48-15,-16 6-1384 0,-22 8-4921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13:38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5363 10002 4120 0,'0'0'5153'0,"0"0"-3424"0,0 0-1105 16,0 0 200-16,0 0 240 15,0 0 153-15,0 0-425 16,0 0-328-16,0 0-248 0,0 0-8 16,0 0-40-16,4 0-16 15,5 0-8-15,7-1 0 0,6-3 120 16,9 2-56-16,9-3-32 15,10 3 0 1,12-2 48 0,12 2 24-16,15 0-24 0,24 0 65 15,23 0-41-15,25 2-16 16,9 0-144-16,-14 0-16 0,-30 0 80 15,-32 4 168-15,-25 0 384 16,-6-2-264 0,17 0-272-16,8-2-96 15,14 0 152-15,-8 0-72 0,-4 0-72 16,-11-10-72-16,-8 2 32 15,-8 0-40-15,-11 2 8 0,-12 2-8 16,-12 2 0 0,-6 2-8-16,-10 0 8 31,-7 0 8-31,-4 0-8 0,-1 0 120 0,0-2 144 0,0 2-24 15,0-2 56-15,0 0-224 16,-6-2-72-16,-28 0-1552 0,3 3-1561 31,-4-1-6041-31</inkml:trace>
  <inkml:trace contextRef="#ctx0" brushRef="#br0" timeOffset="2259">5348 11350 3184 0,'0'0'2633'0,"0"0"-401"31,0 0-952-31,0 0-63 0,0 0 135 15,0 0-56-15,0 0-319 0,-8 0-153 16,8 0-104-16,0 2-128 0,0-2-200 16,0 0-216-16,0 2-96 15,0-2-64-15,0 0-16 16,0 2 0-1,15-2 80-15,1 0 24 16,0 0 0-16,6 0 56 16,-5 0-24-16,0 0-16 0,6 0 32 0,-2 0 8 15,2 0-48 1,4 2 0-16,-1 2-24 0,8-2 0 15,-5 2 16 1,2-2 48-16,4 0-15 16,-3 0-81-16,-1-2 40 15,0 1-48-15,1-1 24 0,-1 0-16 16,-4 0-40-16,1 0-8 15,1 0-8-15,3 0 64 16,-3 0 96 0,2 0-48-1,-1 0-104-15,1 0 112 0,1 0-64 0,2 0 32 16,-1 0-88-16,2 0 64 15,1 0-56-15,1 0 40 16,-3 0-48-16,-4 0 120 0,-2 0 16 31,-1 0 0-31,2 0 16 16,-1 0-136-16,-1 0 168 0,6 0-72 15,-4 0-56-15,1 0 16 0,-1 0-64 16,-1 0 40 0,-2 0 24-1,-4 0-72-15,1 0 8 0,-4 0 0 16,1 0 0-16,-1 0 0 31,0 0 0-31,1 0 40 0,6 0 8 0,1-1 32 0,-1-3 16 16,5 0-32-16,-2-2 24 0,0 0-16 15,-3 2-72 1,1-1 80-16,-4 3-88 15,-1-1 8-15,-2 1 0 16,-1 2-8 0,4 0 8-16,-1 0-8 0,3 0 56 15,2 0-48-15,-1 0-8 0,-4 0 72 16,3 0-64-1,-3-2 0-15,-2 2 0 16,-3-2 8-16,4 2-8 16,-3 0 40 15,2 0-40-31,2 0 0 0,-4 0-8 0,3 0 0 0,-2 0 0 0,-1 0 0 0,1 0 8 31,-4 0-8-31,-2 0 0 16,-2 0 8-16,-4 0-8 15,1 0 0-15,-7 0 0 0,-1 0 8 16,2 0 0-16,-2 0 0 15,0 0 0-15,0 0 72 0,0 0-8 16,0 0 80 0,0 0 96-16,0 0 16 15,0 0-72-15,0 0-72 16,0 0-40-16,0 0-40 0,0 0-32 15,0 0 72-15,0 0-80 16,0 0-248-16,-10-2-648 16,-6 2-1832-16,-3 0-3130 15</inkml:trace>
  <inkml:trace contextRef="#ctx0" brushRef="#br0" timeOffset="5830">11102 9882 7601 0,'0'0'3185'16,"0"0"-1825"-16,0 0-32 31,0 0-55-31,0 0-113 16,0 0-184-16,0 0-304 0,-24 53-320 15,19-46 136-15,3 1 89 0,-7-2-89 16,2 3 72-16,-1 0-72 15,-3 5-248-15,-2 0 104 32,-5 4-32-32,0 0-136 15,-1 1 0-15,0 0 136 0,-1-2-16 16,-1 0-80-16,4-2-144 0,-1-2 192 15,-2 2-104 1,3-3-48-16,-4-1 32 0,-2 0-55 31,2 1-33-31,-6 0 112 0,2 0-152 16,-2 0-8-16,3 0 0 15,-1-4 40-15,3 0 24 0,2-2-72 0,1-2 104 16,-4 0-56 15,1-2-40-31,-2 0-8 0,-2 0 56 0,2 0-48 0,-1 0 0 16,4 0-8-1,0 2-8-15,0-2 0 16,2 2 0-16,0-2 8 0,1 2 8 16,-3-2-8-16,3 0 8 0,-6-2-8 31,0 0-8-31,-1 0-88 15,-4 0 8-15,0 0 88 16,0 0 0-16,2 0-64 0,-4 0 64 16,0-6 0-16,-3 0-16 0,4 0 8 31,-4-4-40-16,0-1-8-15,3 0 48 0,2-3 0 16,3-2-40-16,1-2 48 0,2 0-8 16,2-1 8-16,3 0 0 15,2-1 8-15,-3-1-8 0,-1 2 0 16,3-6 0-16,-3 1 8 31,-4-4 0-15,0-4-8-16,1 0 0 0,2 2-72 0,2 0-40 15,1 3 7-15,2 2 41 0,4 1 16 16,4 0 48-16,-3-1-16 15,5 1-48-15,1-3-8 16,5-3 56-16,0-5-32 0,0-3 40 16,0-2-64-1,0 2 72-15,0-1-8 16,0 6 8-16,3-1-8 0,-1 3 8 15,-1 3-88-15,4 5 80 16,-5 3 0 0,5-1 8-16,1 2-8 15,1-6-24-15,3-1 16 16,4-6-40-16,-3-2 48 0,9-2 8 15,-4-3 8 1,5 2-8-16,0-1-24 16,0 0 24-16,-2 4 0 15,-1 2-40-15,0 6 40 16,-4 5 0-16,1 3-56 0,1 2 48 15,-5 0-8 1,2 4 16-16,3-1-8 0,-1 0-40 0,6 1-8 16,3-2 40-16,5-2 8 31,7-2-8-31,-2 0-88 0,4 0 48 15,1-1 48-15,-3 6-80 16,4-4 40-16,-9 6 48 16,3-1-72-16,-4-1 56 0,4 4-24 15,0-1 32-15,-1 1-48 31,0 3 48-31,-2 2-40 0,0 1 0 0,-4 3 0 16,1-2 48-16,-2 2-88 16,1 0 16-16,-1 0-32 31,3 0 104-31,3 0-64 0,-3 3 56 0,0 5 0 15,0 1-8 1,-4-1-32-16,0 1 40 0,-2 4 0 16,1-3 0-16,-1 1 8 0,0 4 0 15,-1-3 8-15,1-1 0 31,-4 4 0-31,-1-4-8 0,0 2 64 0,-1 1-56 16,3 0-8-16,-4 2 16 16,2 0 56-16,1 2-72 15,-4 2 16-15,2 1-8 16,-2 0 72-16,1 1-64 0,-3 1 32 15,-2-4 32-15,1 3 16 16,-1 1-48-16,-1-6-32 0,-2 4 32 31,1-3 0-31,-1 0-40 16,-1 0 8-16,3-1 32 15,-4 4-48-15,2-1 8 0,-3 2 48 16,1 0-48-16,-1 2 64 31,2-1 0-31,-2-2-16 0,-2-1-40 16,0-4-8-16,2-2 0 15,-2 0 8-15,0 1-16 0,-1-2 0 16,1 4 8-16,2-4-8 16,-3 4 48-16,-1-2-40 15,-1 0 8 1,3-2-8-16,-3 2 0 15,4-3 0-15,-4 2 0 0,0 0-8 16,0-3 0-16,0 2 72 16,0-1-56-16,0-3-8 0,0 2 0 0,0-5-8 31,0 2 8-16,0-2 8-15,0 2 40 0,0 2-48 16,0 0 0-16,0 4-8 16,0 0 0-16,0 2 0 0,0 0 8 15,0-2 0-15,-4 2-8 0,1 1 8 31,2-4-8-31,-1 2 0 32,0 0 0-32,-1 2 0 0,0-2 0 0,0 4 0 0,-2-2 0 15,3 2 0-15,-3-1-40 0,1-2 32 16,-1 0 0-16,0-2 8 31,2-2 80-31,-1 0-80 0,-2-2-8 16,4-2 8-1,-1 2 64-15,-3 0-64 0,4 1 8 16,-1 0-8-16,-4 3 0 0,6-2 0 15,-6 2 8-15,2-1-8 16,1-2 0 0,0-1 0-16,1-3 0 0,-2-3 40 15,5-2-32-15,0 0 32 31,0-2-32-31,0 0 40 0,0 0-40 0,0 0 56 0,0 0 48 16,0 0 72 0,0 0-31-16,0 0 15 15,0 0-48-15,0 0-32 0,0 0-8 16,0 0-64-16,0 0-16 15,0 0 0-15,0 0-496 16,0-11-1065-16,0-3-2776 16</inkml:trace>
  <inkml:trace contextRef="#ctx0" brushRef="#br0" timeOffset="12180">7845 12447 2480 0,'0'0'1944'0,"0"0"-511"16,0 0-121 0,0 0 32-16,0 0 1 15,0 0-97-15,0 0-256 16,0 0-400-16,0 0-256 15,0 0-88-15,0 0-88 0,0 0-80 0,0 0 24 16,0 0-16-16,0 0 104 16,5 0 25-16,3 0 47 15,1 0 88-15,3 0-96 16,4 0 72-1,3 0 40-15,4 1-48 16,3 1-72-16,6 0 0 0,0 0-24 16,7-2-32-16,1 2 16 0,1-2-32 15,1 3 16 16,1-3-16-31,-1 2-56 0,-1 0 0 16,-3 0 16-16,-2 0 0 0,0 0 16 16,-1 0 40-16,-4-2-64 0,4 0 1 15,2 2-9-15,-3-2-40 16,7 0 32-1,-1 0-56 1,2 0-48-16,3 0 72 0,2 0-64 16,-5 0 40-1,3 0-48-15,-1 2-8 0,1 0 16 0,-3 0 64 31,0 0 8-31,-6-2 16 16,4 1 16-16,-4 1-72 0,2 0 176 31,3-2-128-31,-3 3 32 0,1-3 56 0,2 0-96 0,-4 0-24 16,3 0-8-16,-4 0-48 15,2 0 72-15,-2 0-32 0,1 0-32 16,3 0 40 0,-6 2 40-16,5 2 0 31,-2-2-24-31,0 2-24 0,4-2 8 15,1 0 56-15,-5-2-8 0,3 2-96 0,-1-2 40 16,-2 0 56-16,-3 0-40 16,0 0-16-16,-5 0-40 15,-1 0 48 16,-1 0-48-31,-3 2 64 16,4-2-56-16,-4 2 32 0,0-2 32 0,4 0-32 0,-3 2-40 16,3-2 80-16,-2 0-88 15,1 0 64-15,-1 0-56 16,3 0 0-16,-3 0 72 15,0 0-72 17,-2 0 40-32,2 0-40 0,-4 0 0 0,1 0 8 0,4 1-8 0,-2 1 0 31,-1 0-8-31,3-2 8 15,-4 0 0-15,1 3 0 16,2-3-8-16,-5 0 48 0,3 2-40 16,4-2-8-1,-2 2 8-15,1 0 8 0,2 0-8 0,0 2-8 31,5-2 16-31,-2 0-8 0,4 0-8 0,-1 0 16 16,4 0-8-16,-3 0-8 16,-1 0 8-16,1-2-8 0,-6 0 16 15,1 1-8-15,-2-1 0 16,0 3 0-1,0 1 0 1,0 0-8-16,4 2 8 0,-3 0 0 16,1-2 0-16,0 0-8 15,1-1 0-15,-1-3-8 0,4 0-48 16,1 0 8-16,3 0 48 31,-2 0-8-31,1 0 0 16,-2 0 8-16,1 0 0 0,-1 0 0 15,1 0 0-15,0-3 8 0,3-1-8 16,-1 0 8-1,5 0 0-15,-2-2 0 16,1-2-8 0,2 0 0-16,1-2 8 0,1-2 24 0,-2 3-24 15,-3 2-16-15,-3 1 16 16,-4 2-16-16,1 2 8 0,-4 2 0 15,-1 0 0-15,-2 0 0 16,-2 0 0-16,-1 0 0 16,1 6 0-16,-1-2 0 15,2 0-8 1,-1 0-40-16,1-1 32 15,1-1 16-15,1 1 8 0,4-1-8 0,2 0 0 16,-1 0 0 0,4 0 0-1,-2-2 0-15,4 2 0 31,1-2 0-31,0 0-8 0,4 0 8 0,0 0 0 0,0 0 0 16,3 0 32-16,1 0-24 0,-3 0-8 16,0 0 0-16,-5 0-8 0,-2 0 8 15,0 0 0-15,-4 0 0 16,1 0 0-1,3 0 8 1,-2 0-8-16,2 0-8 0,2 0 0 16,-2 0 0-16,1 0 8 0,-3-2 0 15,3-2 0-15,-4 2 0 16,0 0 0-16,3-1-8 15,-4 3 8 1,4 0 0-16,1 0 0 31,-1 0 0-31,2 0-64 0,2 0 64 0,1 0 8 0,0 0-8 16,-3 0 8-16,2 0 8 15,-1 0-16-15,-1 0 8 0,-1 0 0 32,-4 0-8-32,2 0 8 31,-7 0-8-31,0 0 0 0,-3 0-48 15,0 0 48-15,0 0-8 0,-1 0 8 16,-1 0-8 0,-1 0-8-1,0 3-24-15,1-1 32 0,-1-2 8 16,2 2 0-16,-2-2-8 15,-1 0 8-15,4 2-8 0,-1-2 0 16,1 0 0-16,-2 0 8 16,-1 0 0-16,-2 2 0 0,1 0-8 15,1 0 8-15,-1 0 0 16,-2 2 8-16,1-2-8 0,2 2 0 15,0-2 0-15,0 2 0 32,1-2 0-32,-1 2 0 0,3 0 0 15,-1 0 0-15,1 0-16 16,-2-2 8-16,1 2-48 0,5-2 40 15,-2 0 16-15,-2 1 0 16,7-2-8-16,-4-1 0 0,4 0-40 16,-4 2 48-1,5-2 8 1,-1 0-8-16,1 0 0 0,-3 0-8 15,1 0 8-15,-1 0 0 16,-2 2 0-16,2-2 0 0,0 0 8 16,2 2 0-16,-1-2 0 15,2 0-8-15,4 0 0 31,-6 0-8-31,4 0 8 0,1 0 0 0,-2 0-8 16,-1 0 8-16,-2 0 0 16,1 0 0-16,-6 0 0 0,-2 0 0 15,-1 2 0-15,-1-2 8 16,2 0 0-1,1 2-8 1,-2-2 0-16,1 0 8 0,1 0-8 16,3 2 0-16,-3-2-8 15,2 0 8-15,-7 2 0 0,-1-2 0 16,-4 2-8-16,-3-2 0 15,-3 2 8 1,2-2-8 0,-7 0 0-16,1 2 0 0,-5-2 8 0,-1 0-8 15,-2 0 8-15,-1 0 0 16,0 0 48-16,0 0 8 0,0 0-40 15,0 0-8-15,0 0 64 32,0 0-72-32,0 0 0 0,0 0-296 15,0 0-672-15,-11 0-1112 16,-10-6-3882-16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13:59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12399 7004 5945 0,'0'0'4297'16,"0"0"-3137"-16,0 0 0 16,0 0 304-16,0 0-135 0,0 0-401 15,-5 0-344 1,-1 7-216-16,1-3-64 15,-5 3-32-15,0 1 0 0,-1 3 64 16,0-1-31-16,-4 1-33 16,-1 2-56-16,5-2-40 15,-5-1 48-15,6 1 64 0,0-1-136 31,4-3-32-31,-6 2 40 16,1-1-64-16,3 0 8 0,-6 4-96 16,1 0 88-1,-2 0-40-15,-4 2-40 0,1 2 112 16,-1-2 0-16,2 0 40 0,-5-2 24 47,4-2-24-47,0 0-24 0,-1-2 0 15,1 0-48 1,0 0 32-16,1 0 32 0,2-2-48 15,-3 1-24-15,5-2 8 0,-4-1-16 16,-1 2-32-16,0-2-32 16,-4 0-8-16,2 1 8 0,1-1 32 15,-4-2 0-15,4-1-40 16,-1-1-8-16,-2 2 64 0,-2 0-64 31,6 0 8-31,-6 0 0 0,-1-2 8 0,1 2-8 16,0-2 40-1,-2 2-40-15,-3-2-8 0,5 2 8 16,1-2 0-16,4 0-8 15,-1 0 8 1,-1 0-8 0,4 0 0-16,-1 0 0 0,2 0-8 15,-5 0 8-15,0-2 0 0,-2-4-8 16,-6-1 0-16,3-6 0 0,0 1 0 15,-4-1 0-15,-1-2-40 16,2 0 40-16,-2-2-48 16,1 3 40-16,2-4-32 0,-3 1-8 31,2 2-8-31,2-2 16 0,1 4-24 15,0-1 64-15,0-2-64 16,4-1 0-16,-7 0 56 16,5-4-120-16,-1-3 40 0,3-1 80 15,2-1-40-15,-1-3-8 31,4 1 16-31,2 0-8 0,0 0 48 16,3 0 0-16,-1 2 0 16,0-1-8-16,-2 2 8 15,4-1 0-15,3 0-80 0,1 0-16 0,6-3-24 16,-3-1 56-1,4-4 24 1,0-2-16-16,0 0-32 0,0 2 88 16,0 2 0-16,4 2-8 15,-1 2 16-15,-1 0 0 16,2 0 0-16,-2 0 0 0,1-4 0 15,2-2-8 1,-2-2 8-16,5-5 0 31,0-1-8-31,5-2-40 0,4-2 40 0,0 4-64 0,1-1 72 16,1 7 0-16,-4 6 0 15,-2 4 0-15,-3 5 0 0,-1 2 0 32,1 4 0-32,-2 0 0 15,2 2-8 1,-1-2 8-16,3 1-8 0,-1 0 8 0,2-2 0 15,0 0 0-15,5-4-16 0,1 2 0 16,5-2-56-16,5 0 16 31,0 2 48-31,4 2-8 16,-3 2-64-16,1 4-16 0,-2-1 88 31,-1 5 0-31,-3 3 0 16,-2-3-56-16,1 2 64 0,4-2 0 0,2-1-8 15,4 1 0-15,3 1 0 16,-3 1-32-16,5-2 40 15,-2 2 0-15,4-1 0 16,-1 3 0 0,4 2-8-16,1 0 8 15,3 0 0-15,1 0 0 0,2 0 8 16,-9 0-8-16,2 0 0 15,-7 2 8-15,-1 5-16 0,-6 1-16 16,3-1 24-16,-4 3 0 0,0-1 0 16,1 1 16-16,1-1-16 15,3 4 8-15,-3-1-8 0,3 2 0 31,0 0 56-31,-2 0-48 16,2 0-8-16,-7-2 0 0,-1 2 8 16,2-2-8-16,-3 0 0 15,-4 0 0-15,2 0 8 16,-2-2-8-1,0 0 0-15,2 0 0 16,-4-1 0-16,0 0-8 16,-1-3 8-16,1 2 40 0,-6-1-40 15,0-2 0-15,-1 1 0 16,1 0 0-16,1 0 0 0,-1 3 0 15,0-4 0 1,0 5 16 0,1-2-8-16,-4 3-8 0,5-4 0 15,-4 1 8-15,0 1-8 0,-3-3 8 16,2 0 0-16,-2-1 64 15,-6 1-64-15,6 1 0 0,-5-3 40 16,5 2-40 0,-2 0 0-1,1-1 8-15,-2 1-8 16,1 1 8-16,-1-1-16 0,-2 0 8 0,5-2 0 15,-4 1 0 1,0 2 0-16,1-1 0 0,-1 2 64 0,0 0-16 31,1 0-48-15,0 0-8-1,-2 0 8-15,5 0-8 16,-4 0 16-16,0 0 32 0,-2 0-40 16,3 2 0-16,0-2 40 0,-5-2-48 15,1 2 8-15,3-2 0 16,-4 1 0-1,1-2 0-15,4 1 40 0,-5 0-40 0,0 2 0 16,0 1 0-16,2-2 0 16,-2 1 8-16,0 0-8 0,0 1 8 15,0-2 32-15,3 3-48 31,-3 1 16-31,0-4-8 16,0 1 40 0,0 0-40-16,0 1-8 0,0 0 8 0,0 1-8 15,0-1 8-15,0 1 8 0,0-1-8 0,0-1 48 16,0 3 0-1,0-3-40 1,0-1-8-16,-3-1 0 16,1 3 0-16,2-3 0 15,0 0-8-15,-5 1 0 0,4 2 0 16,-3 1 8-16,3 1-8 0,-4 2 8 0,0 1 0 31,3-2 0-31,-4 0 40 16,1 0-48-16,0-2 8 15,4-2 0-15,-4 2-8 0,3-2 0 16,1-2 8-1,-3 0 0-15,3 0-8 0,-2 0 0 0,1 2 8 16,0 0-8-16,-3 0 8 31,1 2-8-31,2 0 0 0,-3 2 0 16,0-1 0-16,4 0 0 15,-4-1 0 1,0-2 0-16,2 3 24 0,-5-2-16 0,1 4 0 31,-1-1 48-31,0 1-48 16,0 2-8-16,0-4 8 0,-2 2 0 15,5-1 0-15,-6-3-8 16,3 4 8-16,2-3 0 16,-4-1-8-1,3 2 8-15,-1-1 0 0,-1-1 8 16,-3 4-16-16,4-3 0 15,-1 1 0-15,1 2 0 0,-2-3 8 16,2-1 0-16,-2 2 0 16,4-3 8-16,-4 0 32 15,2 0-40 1,0 0-8-16,0-2 8 0,1 0 0 15,2-2 56-15,-3 3-64 16,2-4 16-16,-1 1-16 0,-1 0 8 16,2 0 0-16,-1 0 0 15,-4 2 8-15,3 1-8 16,-2-2-8-16,2 1 8 15,3 0-8 1,-6 0 0-16,5 1-8 0,-4-3 8 16,4-1 8-16,-1 3-8 15,-1-2 0-15,0 0 8 16,0 0 0-16,0 3 0 0,-4-3 0 31,1 0 40-31,-3-1-24 16,2 1-16-16,4 0 0 0,-3 0 0 15,0 1 0-15,3-3-8 16,-1 2 0-16,1-2 8 15,4 0-8-15,-3 2 0 0,2-3 0 32,0 1-8-32,4 0 8 15,-4 0 0-15,2 0-8 0,-1 0 8 16,3-2-8-16,1 2 16 0,0-2-16 15,-3 0 16-15,3 0 0 16,-2 3-8-16,-3-1 0 16,-1 2 0-1,-1 2 0-15,1-2 0 16,1 1 0-16,2-1-56 0,-2-2 56 0,0 3 24 15,0-3-16 1,4-2-8 0,-3 2 0-16,4-2 0 15,0 0 0-15,0 0 0 0,0 0-8 16,0 0 0-16,0 0-8 15,0 0 16 1,0 0-16-16,0 0-104 0,0 0-584 0,-1 0-1232 16,-9-9-5754-16</inkml:trace>
  <inkml:trace contextRef="#ctx0" brushRef="#br0" timeOffset="10198">11377 11189 4424 0,'0'0'2753'16,"0"0"-1521"-16,0 0-15 0,0 0 607 15,0 0-104-15,0 0-599 31,0 0-217-31,-2 2-168 0,0 0-104 16,-1 1-160-16,0-1-32 16,0 0-56-16,-2 2-120 0,0 1-64 15,-3 1-72-15,-2 2 24 16,-1 1-15-16,-2 0 39 15,2 1-48 1,-9 5-16-16,4-2 16 0,-2 2 16 16,-1-1 56-16,0 0-72 15,-2 2-8-15,0-2 32 16,-2 0-40-16,-1-3 32 0,-2 2 104 0,-1-3-104 47,-4 2-16-32,0-2-56-15,-6 2-8 0,6 0-8 16,-6 0 40-16,2 0-24 0,1 0-24 15,-5 0-40-15,5 3 0 0,0-2 56 16,-1 0-56-16,1-2 0 16,-2-3 56-16,1 0-56 0,-1-3 56 15,1-1-8-15,1 0-48 16,-2-3 80-16,1 1-40 15,2-2-40-15,-2 0-8 0,3 0 8 16,-1 0-8-16,3 0 0 16,1 0 0-16,1 0 0 0,-3 0 0 31,1-3 0-31,-4-3 0 15,-2-3 8 1,-1 3-8-16,-2-2-8 0,-1 3 8 0,1-4-8 16,-4 1-112-16,5 0 48 31,-4-1 64-31,4-6-80 0,-4 1 8 0,5-2-40 15,3-3 72-15,6-2-48 16,7 1 16-16,3-3-8 16,4 2 8-16,6-3 32 0,3-2 32 15,3-3-56 1,2-1 64-16,0-6-8 15,0-2-32-15,0-1 48 0,4-6 0 16,5-1-8-16,3-2 0 16,-1-7 0 15,5-5 0-31,0-4 8 0,5-2-16 0,-1 0 8 15,1 6-8-15,-7 4 8 16,1 10 8-16,-7 5 0 0,-2 7 8 16,-1 2 0-16,-3 2 0 15,4-2-8-15,-3 2 0 0,2-2 0 31,2 2-8-31,4 0 8 16,2 1-8-16,3-1-8 0,3 0-48 16,6 2 16-16,2 1 0 15,4 1 40-15,-1 1-56 16,4 3 64-16,2 3-48 0,3 0-16 15,-2 3 64-15,-2 2 0 32,2 1-8-32,-3 0-8 0,-1 1-40 15,2 2 40-15,4 2-40 16,1 0 48-16,6 2 0 0,-4 2 0 15,3-1 0-15,-3 5 0 0,0 0 0 16,0 0 8 15,-4 0-16-15,4 0 8-16,0 0 8 0,0 0 0 15,-3 0 0-15,3 5 0 0,-3 1 0 16,0 0-8-16,-4 0-40 16,2 2 96-16,-4 2-96 15,-1 0 40-15,0 3 8 16,1-2 0-16,-3 3 8 0,1 0-8 0,1 2 0 15,-1 0 0-15,-2 0 8 16,2 0-8-16,-2 0 8 0,-2 0-8 16,-1 3 16-16,-3-2-8 31,-1 2 48-31,-2-4-40 15,1 4 48-15,-4-2-56 0,3 2 56 16,-4 1-56-16,2-2 40 16,-5 2 0-16,0-1 16 0,-1 0-64 15,0 1 48-15,-4-2-32 31,-2 2 32-31,2 1-40 0,0-2 0 16,-1 1 0 0,-1 1 0-16,-2 0 72 0,2-2-80 15,-3-2 8 1,2 2 0-16,-3-3 0 0,-1 1 0 15,3 0 0-15,-3 0 0 16,-1 2 56-16,3-2-56 16,-3 2 56-16,0-1-56 0,0 0-8 15,0 0 64-15,0 0-64 16,0 0 0-16,0-2 0 0,0 0 0 15,0 1 8 1,-3-6 0-16,2 1 0 16,-4 1 0-16,0-4 0 15,2 1 64-15,-5 1-24 31,3 0-32-31,-3 1-8 0,0 3 0 0,-2 0-8 0,5 2 0 0,-6 1 0 32,3-2 0-32,1 0 0 15,-4 0 8-15,1 0-8 16,4 0 16-16,-6-2-16 0,1 0 8 15,3-2 40 1,-2 0-48-16,4-2 0 0,3-2 0 0,-2 0 0 31,-2-2 0-31,3 2 0 31,-3 0 0-31,1 2 0 0,-2-2 0 16,3 2 0-16,-3 1 8 16,0-2 48-16,1 1-56 15,-1-1 0-15,-3 0 0 0,4-1 0 0,2 0 8 16,-4 1-8-16,2 0 0 15,-2-1 8-15,4 0-8 0,-3 3 8 16,1-4 0-16,-1 1 0 16,5 1-8-16,-2-3 0 0,-1-2 0 31,2 0 8-31,3-3-8 15,1 1 8-15,0-2-8 0,0 0 8 16,0 0 48-16,0 0-48 0,0 0-8 16,0 0 96-16,0 0-24 15,0 0-16-15,0 0 16 0,0 0-16 31,0 0 32-31,0 0-32 16,0 0-40-16,0 0 56 0,0 0-24 16,0 0-40-16,0 0-8 15,0 0 0-15,0 0-192 0,0-7-816 31,0-10-1201-31,0 0-3936 0</inkml:trace>
  <inkml:trace contextRef="#ctx0" brushRef="#br0" timeOffset="14461">15162 10217 9009 0,'0'0'3233'0,"0"0"-1777"16,0 0 129-16,0 0-241 0,0 0-168 15,0 0-344-15,-18-2-287 0,17 2-73 16,1 0-32-1,0 0-104 1,0 0-120-16,-4 0-72 16,4 0-16-16,0 0-32 0,0 0-24 15,0 10-72-15,0 14 0 16,0 14-72-16,0 14 72 0,0 14 0 15,0 10 0 1,5 1 32-16,2-1 16 16,-2-5 8-16,1-7-48 0,-1-13 56 15,-2-8-64-15,0-13 0 16,-3-11 64-16,0-6-64 0,0-7 96 15,0-2 48-15,0-4 104 16,0 0-96-16,0 0-152 16,0-8-128-1,-3-41-1128-15,0 2-1425 16,0-4-3632-16</inkml:trace>
  <inkml:trace contextRef="#ctx0" brushRef="#br0" timeOffset="15162">15089 10197 6305 0,'0'0'4897'0,"0"0"-3001"31,0 0-615-31,0 0 183 0,0 0-336 16,0 0-584-16,0 0-376 15,0 0 88-15,62-30-112 0,-28 26-88 16,6 4 16-16,-3 0-64 15,2 0 8-15,-8 9 56 32,-6 6-64-32,-2-1 80 0,-7 4 24 0,-1-1 64 15,-10 6-31 1,1 1 159-16,-6 6 184 0,0 4 48 15,-6 2-40-15,-17 4-8 0,-1-1-128 16,-7-3-144 0,-4-4-24-1,1-6 8-15,5-7-24 0,6-4-80 16,10-5-32-16,2-5-16 15,8-3-40-15,-1-2-8 0,4 0-56 0,0 0-48 16,0 0-480-16,0 0-560 31,0 0-448-31,23-13-633 16,0-8-1872-16,-1 4-6921 0</inkml:trace>
  <inkml:trace contextRef="#ctx0" brushRef="#br0" timeOffset="15807">15614 10618 6481 0,'0'0'4897'15,"0"0"-3553"-15,0 0-256 16,0 0 377-16,0 0-497 15,0 20-568-15,2-4-216 0,3 4 80 16,-2 4 40-16,-1 2 8 31,1 0 0-15,-2 0 48-16,1-3-160 0,-2-4-31 0,0-4 39 15,0-4 24-15,0-5 24 16,0-2 32-16,0-4-40 0,0 0 48 16,0 0 24-16,0 0-56 15,0 0-72 1,0 0-192-16,0 0-128 0,0-6-984 15,0-7-1209-15,0-4-7025 16</inkml:trace>
  <inkml:trace contextRef="#ctx0" brushRef="#br0" timeOffset="16928">17047 10255 5209 0,'0'0'3120'0,"0"0"-1983"32,0 0-425-32,0 0 64 15,0 0-40-15,0 0 544 16,16 111-183-1,-8-58-113-15,-2 7-144 16,2 0-40-16,-4-1-256 0,1-9-168 16,-1-6-80-16,-2-8-184 15,-2-8 128-15,0-10-96 16,0-6-48-16,0-6 8 0,0-1 49 15,0-5-65 1,0 0 16-16,0 0-104 0,0 0-96 0,0-9-1585 16,0-8-1023-16,0-4-4978 0</inkml:trace>
  <inkml:trace contextRef="#ctx0" brushRef="#br0" timeOffset="17422">17074 10121 7433 0,'0'0'1929'32,"0"0"-913"-32,0 0 160 0,0 0-208 15,0 0-216-15,0 0-224 16,107-22-119-16,-77 22-73 0,1 0-160 15,-3 3-24-15,-1 11 24 32,-8 3 0-32,-2 3 200 15,-9-1 144-15,-2 4-88 0,-6 1 24 0,0 0 232 16,0 2-136-16,-8 0 41 15,-10 2-225-15,-3 0-72 0,0-2-216 16,-5-1-80 0,7-6-64-1,1 3-833-15,5-3-975 0,4-6-3537 16</inkml:trace>
  <inkml:trace contextRef="#ctx0" brushRef="#br0" timeOffset="18040">17468 10470 8129 0,'0'0'3041'0,"0"0"-2193"0,0 0 280 0,0 0-127 15,0 0-49-15,0 0-312 0,83-12-192 16,-71 12-264-1,0 0-64 1,-6 10-48-16,-1 5 80 16,-5 4 248-16,0 3 24 0,0 4-152 15,-6-1-128 1,-11 0-40-16,3-3-96 0,-2-5 56 0,3-2-8 15,3-5 16 1,4-4-64-16,4-2 0 16,-1-4 16-16,3 0-24 15,0 0-8-15,0 0-80 0,0 0-80 16,0 0-8-16,11 0 168 15,5 0 8-15,4-2 72 0,2-4 8 32,3-2-72-32,-1 2 88 15,2 2-80-15,-2 0-8 0,-2-1 40 16,-2 4 0-16,-2 1-40 15,-5 0 64 1,-4 0-72-16,-2-2 16 0,-6 2-16 0,-1-4-512 16,0 0-1176-16,0 0-3329 0</inkml:trace>
  <inkml:trace contextRef="#ctx0" brushRef="#br0" timeOffset="18895">19133 10080 7697 0,'0'0'4297'15,"0"0"-2913"1,0 0-31-16,0 0-17 0,0 0-528 0,0 0-440 16,0 0-192-16,-6 32-160 0,6 7 320 15,1 12 72-15,9 12-40 31,0 6-95-31,-1 1 23 0,0-3-112 16,-3-6-88 0,4-7-32-16,-4-10-16 0,-1-8-48 15,1-10 0-15,-6-10 40 0,0-4-32 31,2-8 48-31,-2-2 8 16,0-2 16-16,0 0-80 0,0-2-344 16,0-36-1057-16,0 2-1767 15,-2-2-3458-15</inkml:trace>
  <inkml:trace contextRef="#ctx0" brushRef="#br0" timeOffset="19390">19106 9976 5449 0,'0'0'3232'0,"0"0"-2223"15,0 0-257-15,0 0 176 16,0 0-40-16,0 0-264 0,118-38-192 31,-89 38-104-31,1 2-96 16,-7 12-88-16,0 2 145 0,-4 0 63 15,-3 4 8-15,-3 3 272 16,-3-2-120-16,-5 7 56 16,-5 0-16-16,0 4-16 0,0 2-120 15,-15 2-56 1,-3-1 57-16,-6 1-25 15,0-4-192-15,-4-2-56 0,6-5-72 16,2-8-16-16,3-4-56 16,9-7-632-16,8-4-553 15,0-2-1447-15,0 0-6594 0</inkml:trace>
  <inkml:trace contextRef="#ctx0" brushRef="#br0" timeOffset="20786">19585 10421 3384 0,'0'0'4577'16,"0"0"-2736"-1,0 0-9-15,0 0-136 16,0 0-151-16,0 0-817 0,0 0-72 16,0 0-48-16,-34-8-192 15,28 8-168-15,-4 2-144 0,2 11 16 31,2 0-72-31,-2 4-48 16,8-2 0-16,-4 2-72 16,4 0 64-16,0 4-32 0,0-4 40 0,0 0 0 15,9-4-8-15,0 0 8 16,-1-3-72-1,4-6 0-15,1-2 56 16,3-2-64-16,1 0-24 16,1-4-16-16,3-16 64 15,-1-2-8-15,-1-6 16 0,2-2-32 16,-2 1 16-16,1 1 56 0,-4 2-64 15,2 7 56 1,-2-2-32-16,-3 8 48 16,1 2-8-16,1 3-8 15,-4 2-88-15,-4 4 0 16,2 1 8-16,-1 1 40 0,2 0-56 15,-2 0 112-15,3 0-16 16,-3 1-48 0,1 7 64-1,-1 0 64-15,3 5-8 0,-1 0 88 16,1-1-16-16,0 2 0 0,2-2-8 15,-5 3-40-15,2-4 8 16,-2-1-8-16,0 3 16 0,-5-4-24 31,2 1-16-15,-5 1 24-16,0-2 8 0,2-1 0 15,-2 1-80-15,0-3-8 0,0 0 48 16,0-3-32-16,0 1 40 16,0-2 48-16,0 0 144 0,0 0 88 15,-2 1-88-15,-9 1-127 16,-2 0-65-1,0-2-48-15,0 2 64 16,-1-2-8-16,2-2-56 16,-1 0 88-1,2 0 112-15,-2 0-72 0,-1 0 16 16,1 0-32-16,0 0-40 15,1-4 40-15,-4-2 0 0,5 0 48 16,1-1-160 0,-1 0 40-16,-4-1 24 0,1-2-64 15,-7-3 8-15,1 0-8 0,-2-4 0 16,-1 4 0-1,2-4 40-15,0 4-48 16,4 0-8-16,0 5 0 16,4 2 0-1,2 3-64 1,0 1 56-16,3 0 8 0,0 2-112 0,0 0-24 0,4 0 24 0,1 0 48 31,2 0 0-31,1 0-24 16,0 0-112-16,0 0-208 15,0 0-401-15,0-7-815 0,0-1-3313 31,0 0-4297-31</inkml:trace>
  <inkml:trace contextRef="#ctx0" brushRef="#br0" timeOffset="27808">18662 10202 3168 0,'0'0'2441'0,"0"0"-985"15,0 0 160-15,0 0-31 0,0 0-121 0,0 0-240 16,0 0-456-16,0 0-167 16,0 0-81-16,0 0-48 15,0 0-136 1,0 0 8-16,0 0 32 15,0 0-88 1,0 0-64-16,0 0-56 0,0 2-16 0,0-2 16 16,0 0-16-16,-2 0 0 15,0 2 120 1,-2 3 16-16,-6 1-80 15,-1 2-96-15,-2 0-24 16,0 4 33-16,-7 0-49 16,-2 1-16-16,1 2 8 0,0 1-56 15,1-4 40-15,1 2 24 0,1-2-64 16,2 0 104-16,-3 1-104 31,1 0 0-31,2 1 48 16,-2-1-48-16,5-2-8 0,2 0 8 31,3-3 0-31,0-5 0 15,4 1 8-15,1-4 40 0,3 2-48 0,0-2 64 16,0 0-8-16,-1 0 24 16,1 0-16-16,0 0-8 15,0 0 8-15,0 0-64 0,0 0 8 16,0 0-8-16,0 0 0 15,0 0 0-15,0 0 0 0,0 0 0 16,0 0-8 0,0 0-8-16,0 0 0 15,0 0-48-15,0 0 40 16,0 0-40-16,0 0-40 0,0 0 0 15,6 0 48-15,7 0 48 16,5 4-8 0,6 0 8-16,5 3-8 15,7-1 0-15,1 0 8 16,3-1-8-16,-6-1 8 15,5 2 8-15,-9-1-8 0,-7-3 0 16,-4 2 0-16,-4-2 0 0,-7-2 8 31,-3 0 0-31,-2 2-8 16,-1-2 0-16,-1 0 0 15,-1 0 8-15,4 0 40 0,-4 0-48 16,0 0-512-16,0 0-1225 16,0 0-3560-16</inkml:trace>
  <inkml:trace contextRef="#ctx0" brushRef="#br0" timeOffset="29246">18373 10602 384 0,'0'0'2112'0,"0"0"-472"16,0 0-47-16,0 0 151 15,0 0-256 1,0 0-207-16,0 0-145 0,0 0-8 16,0 0-96-16,0 0-175 15,0 0-177-15,0 0-144 0,0 0-128 16,0 0-112-16,0 0-96 15,0 0-88-15,0 0 32 16,0 2-40-16,0-2-56 16,0 0 0-16,0 0-32 15,0 0 48-15,0 0-56 16,0 0 0-16,0 0 0 0,0 0 0 15,0 0 64-15,0 0-64 32,0 0 40-17,0 0 48-15,0 0-88 0,0 0 56 0,0 0 32 16,0 0 32-16,0 0-8 0,0 0 8 15,0 0-32-15,0 0-16 16,0 0-24-16,0 0-40 16,0 0 40-16,0 1-48 0,0-1 0 31,0 0 56-31,0 0-56 15,0 0 0-15,0 2 0 0,0-2-8 16,0 0-16-16,0 2 8 16,9 3 8-16,1-3 8 31,6 2-8-31,-3 0 0 0,5 0 0 15,-2 0 8-15,2-2 0 16,1 2 0-16,0 0 0 0,4 2-8 0,-2-2 16 16,0 0-8-16,0 0-8 15,-3 0 8 1,-2 0-8-1,2-2 8-15,-9 0-8 0,1 0 8 0,-5 0 0 16,5 0-8 0,-2 2 0-16,1-2 8 0,1 0-8 15,-2 0 0-15,-1 0 0 0,-3-2 8 31,1 2-8-31,-5-2 0 16,2 0 16-16,-2 2 56 0,0-2-72 16,-2 4-416-16,-15 1-1552 15,-1-2-9338-15</inkml:trace>
  <inkml:trace contextRef="#ctx0" brushRef="#br0" timeOffset="44312">16420 10315 720 0,'0'0'6489'0,"0"0"-3928"15,0 0-601-15,0 0-296 16,0 0-343-16,0 4-257 0,0-2-312 16,0 0 8-16,0 0-24 31,0-2 33-16,0 2-57-15,0 0 136 0,0-2-40 0,-3 2-72 16,-4 3-184-16,-1-2-168 16,-5 5-216-16,-4 2-72 0,-6 3-16 31,-3 0-80-31,-6 2 16 15,0 0 32-15,-2 0-48 0,3-2 40 16,2-1-40-16,6-1 0 16,6-4-24-16,4-1 24 0,3 0 16 15,2-4-8-15,3 1 8 16,0-1-8-16,4 0 8 15,-3 0-8 1,3-2-8-16,-1 2-48 0,2 0 40 31,-3-2 0-31,1 2 8 0,2 0-112 0,-3 0-112 16,3-1 104-16,0 1-32 0,0 0 32 15,0-2 56-15,0 2 16 16,0-2 40-16,0 0 8 16,0 0 0-16,0 0 0 15,0 0-8-15,0 0 8 16,0 0-8-16,0 0-56 0,0 0 56 15,0 0-64-15,0 0 16 32,0 0 48-32,0 0 0 0,0 0-8 15,0 0 8-15,0 0-40 16,0 0 0-16,0 0-56 0,0 0-104 15,3 2 16-15,13 3 128 16,4 3-32-16,4 0 96 31,5 1 0-31,2 2 0 0,1-3 8 16,4 1-8-16,-4-3 0 15,0 1 8-15,-3-1 0 0,-3-2 8 16,-8-2-8 0,-4 2 40-16,-4-2-40 0,-2-2 0 31,-5 0 0-31,-3 2 0 0,4-2 8 15,-4 0-8-15,0 0 8 0,0 0 32 16,0 0 0-16,0 0 0 0,0 0-48 16,0 0-72-16,0 0-600 15,-10 1-1336 1,-5-1-2329-1</inkml:trace>
  <inkml:trace contextRef="#ctx0" brushRef="#br0" timeOffset="45320">16125 10696 1280 0,'0'0'3024'0,"0"0"-1127"16,0 0-209-16,0 0 49 0,0 0-129 15,0 0-104-15,0 0-304 16,0 0-263-16,0 0-145 0,0 0-120 15,0 0-224-15,0 0-192 16,9 0-112-16,6 4 16 16,7 4 128-16,3 0 32 15,4 2-72-15,5 1-144 16,1 0 64-1,-1-1-120 1,2 3 64-16,-4-4-48 0,0 1-64 0,-3-1 49 0,-5-2-49 16,1 1 48-1,-3-2-32-15,-4 1-16 16,-3-3 176-16,-4 0 88 15,-1-2 56-15,-4 0 16 16,-6-1-104 0,2-1 56-16,-2 0-72 15,0 0-216-15,0 4-96 0,0 4-1833 16,-13 3-5816-16</inkml:trace>
  <inkml:trace contextRef="#ctx0" brushRef="#br0" timeOffset="58202">18040 14865 1040 0,'0'0'10314'0,"0"0"-8138"15,0 0-1015-15,0 0 23 0,0 0-304 16,-10 36-280 0,10 10-8-16,0 14 56 0,0 13 41 15,0 7-193 1,0 4-200-16,0-3-200 15,0-4-24-15,3-7-72 16,-3-12 8-16,0-9-8 16,0-15 0-16,0-12-256 0,0-6-144 31,0-10-144-31,0-1-257 0,0-5-407 31,-8-5-1969-31,-8-11-6737 16</inkml:trace>
  <inkml:trace contextRef="#ctx0" brushRef="#br0" timeOffset="58574">17983 15007 7273 0,'0'0'4345'16,"0"0"-3569"-16,0 0 144 0,0 0 41 0,0 0-121 0,73-10-208 15,-50 10-256-15,4 0-88 16,-3 0-104 0,1 2-48-16,-1 10-32 15,-6 4-88-15,-1 5 40 16,-5 0 16-16,-3 5 120 15,-7 3 16-15,-2 1 128 0,0 2-64 16,-5 0-88-16,-18 2-40 16,-1 2-144-1,-5-4 0 1,5-2-368-16,-2-4-472 0,7-9-984 15,11-8-2929-15</inkml:trace>
  <inkml:trace contextRef="#ctx0" brushRef="#br0" timeOffset="59044">18382 15252 8041 0,'0'0'2769'0,"0"0"-1345"15,0 0 208-15,0 0-567 16,0 0-385-16,0 0-384 0,0 0-224 15,-100 110 0 1,100-77-72-16,0-5-8 16,0-7 8-1,0-4 0-15,7-4 0 0,1-4 0 0,1-3-8 16,-2-4-144-16,4-2-136 15,-3 0-304 1,3-6 48-16,2-16 192 16,-1-7-97-1,-1-5-263-15,-1 0-56 16,-2 2 256-16,3 8 424 0,-8 9 88 0,-1 4 512 15,0 9 440-15,2 2 65 0,-4 0-441 16,5 4-312-16,2 12 8 31,1 5 8-31,3-2-80 16,0 1-96-16,-1-2-56 0,1-3-48 15,1-2-224 1,1-4-672-16,-5-3-1369 0,0-4-2864 0</inkml:trace>
  <inkml:trace contextRef="#ctx0" brushRef="#br0" timeOffset="59232">18497 15334 4993 0,'0'0'4160'0,"0"0"-3095"0,0 0 711 15,0 0-352 1,0 0-383-16,0 0-305 31,123-48-536-31,-99 40-200 16,0 0-88-16,-1 2-928 0,-9 0-1689 31,-6 2-3424-31</inkml:trace>
  <inkml:trace contextRef="#ctx0" brushRef="#br0" timeOffset="59440">18565 15148 5113 0,'0'0'4425'16,"0"0"-2697"-1,0 0-344-15,0 0-192 0,0 0-583 16,0 0-121-16,0 0 272 16,13 114-200-16,-4-76-192 15,-1 0-240-15,-3-2-8 0,2-6-120 16,-6-5-72-16,6-7-784 0,1-6-1145 31,-5-8-2888-31</inkml:trace>
  <inkml:trace contextRef="#ctx0" brushRef="#br0" timeOffset="59938">18729 15007 5457 0,'0'0'4369'0,"0"0"-3241"0,0 0-56 15,0 0 168-15,0 0 9 32,23 54-89-32,-15-21-424 15,-1 2-376-15,-3 6-152 16,1 1-56-16,-5-4-40 0,0-4-112 15,2-4 16-15,-2-8 24 0,0-8-40 16,0-2 0-16,0-6 8 31,0 0-8-31,0-6 8 16,-2 0 0-16,-1 0 40 31,1 0-48-31,2-6-64 0,0-9-136 0,0-8-32 0,12 1-32 0,1-2 8 16,4 2 160-16,0 2 88 31,-1 6-56-31,-3 4 56 0,-2 4-40 31,-3 2 40-31,2 4-40 16,-4 0 48-16,2 0 0 0,0 8 0 0,0 10 0 15,2 2 0-15,-2 4 0 16,-1 0 8-16,2-1 64 15,-2 0-72-15,-2-1 0 0,-2 1 152 16,0-4-48-16,-1-2-96 16,-2-4 40-1,0 4-48-15,0-6-568 0,0 0-3537 0</inkml:trace>
  <inkml:trace contextRef="#ctx0" brushRef="#br0" timeOffset="61388">11512 15039 8977 0,'0'0'4777'15,"0"0"-3832"-15,0 0-697 16,0 0 72-16,0 0 696 0,37 128-72 15,-22-71-360-15,-2 1-224 32,-3-2-56-32,-2-5-104 0,0-10-127 15,-5-8-73-15,5-11-24 31,-6-7-817-31,-2-15-751 16,0 0-1473-16,0 0-5873 0</inkml:trace>
  <inkml:trace contextRef="#ctx0" brushRef="#br0" timeOffset="61833">11554 14927 5881 0,'0'0'2424'0,"0"0"-767"16,0 0-185-16,0 0-192 16,0 0-184-16,126 40-335 0,-108-15-185 15,-10 5 24-15,-3 2-56 16,-5 4-168-1,0 0-136 1,-11-1-64-16,-12-1-72 0,-1-5-32 16,1-5-16-16,4-10 8 15,3-6-56-15,4-8-8 0,4 0 0 16,5 0-176-1,3-4 8-15,0-6-88 16,5 0-40-16,16 2 120 16,0 2 80-16,8 0 64 15,0 6 24-15,0 0-8 0,-5 0 8 16,1 0 0-16,-6 14 8 15,-3 4 80-15,-11 4 176 0,-2 4 208 32,-3 6-152-32,0 2-80 0,-18 2-48 15,-3-4-184 1,2-6-120-16,-4-9-720 0,7-9-1464 0,10-8-6258 15</inkml:trace>
  <inkml:trace contextRef="#ctx0" brushRef="#br0" timeOffset="62241">11863 15152 5401 0,'0'0'4425'15,"0"0"-3577"-15,0 0-48 16,0 0 608-16,0 0-336 15,30 126-295-15,-23-88-217 0,3-4-200 32,-7-4-216-32,2-6 8 0,-2-7-152 0,-3-9 48 0,0-5 72 31,0-3 344-31,0 0 16 15,-3 0-280-15,-5-17-104 16,3-11-96-16,-2-13-128 0,4-5 24 16,3-2-136-1,0 0 32-15,0 5 40 16,11 13-136-16,4 11-72 15,-1 10 120-15,3 9-24 16,-1 0 152-16,-2 2 32 16,-2 13 88-16,-1 0 0 0,-1 4 0 0,-4 3 8 15,-3-1-8 1,0 2 8-16,-3 3-472 0,4-6-1729 15,-4-6-6529 1</inkml:trace>
  <inkml:trace contextRef="#ctx0" brushRef="#br0" timeOffset="62818">12165 15103 5129 0,'0'0'5737'0,"0"0"-3841"16,0 0-471-16,0 0-9 15,0 0-464-15,0 0-368 0,-118 67-336 16,113-31-152-16,5 2-72 16,0-2-16-1,0-2 40-15,11-8-48 16,5-5 8-16,-4-6 0 15,1-6-8-15,4-7-56 0,-5-2 0 16,1 0-128-16,1-9 56 0,1-10-48 16,-4-8-208-1,-3-5-120 1,-5-2 0-16,-3 2 80 0,0 2 296 15,0 4 80-15,0 6 48 16,-3 6 48-16,0 8 504 16,1 6 296-16,2 0-400 0,0 4-432 0,0 14-16 15,16 6 0 1,-1 2 0-1,4-2 0-15,2 0 0 16,-1-4-360-16,2-10-1048 0,-2-3-2513 16,-6-7-3313-1</inkml:trace>
  <inkml:trace contextRef="#ctx0" brushRef="#br0" timeOffset="63113">12323 15090 4993 0,'0'0'2888'16,"0"0"-1424"-16,0 0-7 0,0 0-1 31,11 104-328-31,-4-70-391 16,-2-4-321-16,1-4-112 0,-3-8-184 0,1-6-48 15,0-8-64-15,-4-2 64 16,0-2 104-16,0 0 224 0,0-10-192 15,0-12-208 1,0-5-280 0,2-8-168-16,6 1-288 15,2 5 119-15,1 10-39 0,5 8-264 16,2 9-160-16,0 2-184 0,3 0-321 15,14 0-911-15,-6 0-425 16,0 0 441-16</inkml:trace>
  <inkml:trace contextRef="#ctx0" brushRef="#br0" timeOffset="63312">12633 15026 5737 0,'0'0'4041'0,"0"0"-2001"16,0 0-176-16,0 0-519 0,0 0-225 31,0 0-448-31,0 0-328 16,-116 98-152-16,116-70-184 15,0-4 8-15,6-6-8 0,12-4-8 16,3-6-80-16,2-6-128 0,-4-2-536 16,8-10-648-16,-9-10-1025 31,-2-5-4656-16</inkml:trace>
  <inkml:trace contextRef="#ctx0" brushRef="#br0" timeOffset="63678">12669 14853 800 0,'0'0'7177'16,"0"0"-5849"-16,0 0-471 0,0 0 879 16,0 0-176-16,30 116-415 15,-18-76-361-15,-1 1-360 0,-1-3 0 16,-4-4 64-16,-1-6-280 15,-2-6-80 1,-3-6-80-16,0-7-40 16,3-4 0-1,-3-3 40-15,2-2-48 0,1 0-216 0,0-4-208 16,4-14 240-16,3-4 8 0,1-3 0 31,3 2-72-31,1-1 24 16,1 5 112-16,-1 4 24 0,1 7 32 31,-2 3 0-31,2 5 8 0,1 0 48 0,-3 5 232 0,2 10 168 15,-3 4-80-15,0 2-104 32,-10 16-216-32,-3-8-104 15,0-1-2425-15</inkml:trace>
  <inkml:trace contextRef="#ctx0" brushRef="#br0" timeOffset="65422">8471 15105 2720 0,'0'0'4169'16,"0"0"-2313"-16,0 0 97 0,0 0 263 15,-29-49-39-15,20 49-449 16,-3 0-696-16,3 5-552 16,-4 16-296-16,-2 5-80 0,2 6-56 15,2 4-40-15,1-2 0 16,7-2 0-16,3-6 0 0,0-4-8 31,0-6-64-31,6-4 8 16,9-1-16-1,1-4 64-15,4-3-56 0,1 0-40 0,3 0 0 16,-5-2 32-16,4-2 56 0,-4 3 8 15,-4-1-48-15,-4 0 48 0,-6 2 0 16,-2 1 8 0,-3 5 16-1,0 5 80 1,0 9-88-16,-8 5-8 0,-15 23-408 0,1-7-1472 15,2-5-3777-15</inkml:trace>
  <inkml:trace contextRef="#ctx0" brushRef="#br0" timeOffset="65635">8526 15387 5977 0,'0'0'2976'15,"0"0"-871"-15,0 0-177 16,0 0-695-16,0 0-273 15,0 0-280-15,126-94-320 0,-106 79-360 16,-3-1-72 0,0 2-928-16,-6 0-817 0,-8 4-2087 0,0 2-1618 15</inkml:trace>
  <inkml:trace contextRef="#ctx0" brushRef="#br0" timeOffset="65798">8618 15172 4336 0,'0'0'3161'15,"0"0"-1240"-15,0 0-633 16,0 0-312-1,0 0-104-15,0 0-184 16,-5 128-208-16,10-90-248 16,7 0-184-16,1 7-48 0,-2-11-1552 15,-3-6-4505-15</inkml:trace>
  <inkml:trace contextRef="#ctx0" brushRef="#br0" timeOffset="66158">8773 15248 9217 0,'0'0'2353'15,"0"0"-873"-15,0 0-648 0,0 0-439 0,0 0-121 16,-42 77-192-16,42-54-56 15,0-3 24-15,0-1-48 0,0-6 8 16,12-1-8 15,-1-5-8-31,0-5-40 0,2-2-376 16,-1 0-137-16,-1-11 177 0,0-8 80 15,-6-4-184-15,-2 1 200 16,0 3 232-16,-3 0 56 0,0 7 168 16,0 6 432-16,0 6 328 15,0 0-87 1,0 0-297-16,2 0-408 15,5 12-128-15,-1 4 64 0,4 2-24 16,1 3-48-16,0-2-480 16,-3-2-1833-16,2-8-4144 0</inkml:trace>
  <inkml:trace contextRef="#ctx0" brushRef="#br0" timeOffset="66358">8838 15242 6065 0,'0'0'2360'0,"0"0"-471"16,0 0-593 0,0 0-280-16,0 0-344 0,0 0-344 0,123-58-328 15,-109 46-400-15,2-2-1624 0,-8 2-2857 31,-1 1-1439-31</inkml:trace>
  <inkml:trace contextRef="#ctx0" brushRef="#br0" timeOffset="66509">8924 15101 1568 0,'0'0'5713'0,"0"0"-3200"0,0 0-913 31,0 0-288-31,0 0-576 16,0 0 121-16,0 0-289 0,-5 123-176 15,8-86-216-15,2-3-112 0,-4 15-64 16,-1-6-1096-16,0-7-4394 15</inkml:trace>
  <inkml:trace contextRef="#ctx0" brushRef="#br0" timeOffset="66854">9117 15318 6553 0,'0'0'1824'0,"0"0"-191"16,0 0-337-16,0 0-248 15,0 0-288-15,58-64-328 0,-53 52-248 32,-1 2-56-32,-4 2-24 15,0 0 49-15,0 2-1 0,-5 0-56 16,-11 4-88-16,1 0 80 15,-4 2 48-15,4 0 88 0,1 0 0 32,4 0 56-32,7 14-24 15,-1 6-104 1,4 7-144-16,0 2-8 0,0 1 48 0,7-2-40 15,9-2-8-15,-3-5 0 16,5-8-72-16,1-9-704 0,-4-1-1265 16,-4-3-2928-16</inkml:trace>
  <inkml:trace contextRef="#ctx0" brushRef="#br0" timeOffset="67563">9163 15188 3952 0,'0'0'2217'0,"0"0"-641"0,0 0 41 0,0 0-177 16,42 128-192-16,-34-96-480 15,-4-2-344-15,1-2-192 0,-3-7-72 16,3-8-96-16,-5-4-56 31,0-7 56-31,0-2 88 16,0 0 249-16,0-9-1 0,0-12-360 15,0-9-40-15,0-8-48 0,0-3-32 16,0 3 8-16,0 4 56 15,0 8-32-15,1 9 32 32,6 10-40-32,3 5 56 0,-2 2 56 15,1 0 24-15,-2 0 80 16,4 14 56-16,-6 4 64 0,1 4 24 15,-1 2-96-15,-2 0-56 16,1-4-64-16,-4-1 0 16,1-8-40-1,-1-5 48-15,0-2-16 0,0-4 32 16,0 0-112-16,0 0-448 15,0-14-496-15,7-4-273 16,-1-2 265-16,6 4 56 0,4 4 280 16,3 4 352-1,2 4 264 1,5 4 208-16,1 0 192 0,2 0 128 15,-4 0 120-15,-3 0-288 0,1 0-208 16,-9-4-32 0,1-4-72-16,-7-4-48 0,-5 0-8 0,-3-6 8 15,0 0 0-15,-6-3 8 16,-14 0 0-1,1 3 192-15,0 2 80 16,-2 3 113-16,4 11 103 0,9 2 264 16,-3 6-400-16,3 21-344 15,5 6 40 1,3 6-56-1,0-1 0-15,0-2-8 0,13-6-56 16,4-5 64-16,1-8-128 16,10-8-912-16,-9-5-1353 15,-3-4-3152-15</inkml:trace>
  <inkml:trace contextRef="#ctx0" brushRef="#br0" timeOffset="67911">9650 15135 7985 0,'0'0'3281'16,"0"0"-2049"-16,0 0-136 15,0 0 153 1,0 0-385 0,12 113-208-16,-11-85-376 0,4-6-72 15,-2-8-200-15,2-3-8 16,-2-7 0-16,-3-4 0 0,2 0-272 0,-2 0-72 15,0-11 48-15,2-9-56 32,2-8 24-17,0-4-88-15,4 2 64 0,3 4 216 0,-3 7 128 16,3 10-176-16,1 7 15 15,-1 2 97-15,0 2 72 0,1 13 0 16,-1 4 0-16,0 11-456 16,-3-6-1920-16,-3-3-2969 0</inkml:trace>
  <inkml:trace contextRef="#ctx0" brushRef="#br0" timeOffset="68069">9805 15210 8001 0,'0'0'3897'0,"0"0"-3433"16,0 0-104-16,0 0 304 0,0 0-32 16,0 0-127-16,104-50-321 0,-75 36-184 15,3-3-352 1,-1 6-1777-1,-12 5-3456-15</inkml:trace>
  <inkml:trace contextRef="#ctx0" brushRef="#br0" timeOffset="68350">9905 14984 6809 0,'0'0'3969'15,"0"0"-2729"-15,0 0-224 16,0 0-368-16,0 0-191 0,0 0-33 31,7 102-144-31,3-68-96 16,1 2 96-16,-3 2 40 0,3-2 8 15,-4-2 176-15,1-5-24 16,-2-10-184-1,-1-4 24-15,-2-8-200 0,1-5 48 0,0-2-168 32,3 0 0-32,11-24-248 0,-5-8-688 15,-1-2-3169-15</inkml:trace>
  <inkml:trace contextRef="#ctx0" brushRef="#br0" timeOffset="71801">19422 15577 6545 0,'0'0'2752'15,"0"0"-1719"1,0 0 127-1,0 0 176-15,0 0-103 16,0 0-449-16,-116 46-280 0,93-40-64 16,2 0 8-1,0 0-200 1,-4 0 0-16,-1 4-96 0,0 2-40 0,0 0-24 31,-6 5-16-31,1-4 0 0,-1 4 168 0,1-6 16 16,-6-1-128-16,-2-1 64 0,0-5-24 15,-3-1 64 1,-4-3-8-16,0 2-79 0,-5-2 71 0,1 2-72 15,0 2-80-15,0 2-64 32,-1 5 16-32,1-2-16 15,4 3 0-15,2 3 0 0,4-4 48 16,4 0-48-16,4-5 8 0,1 0 40 15,0-4-40-15,2 0-8 16,2-1 16-16,-1-1-16 31,-2 0 8-15,2 2-8-16,2 0 8 0,-3 2-8 0,5-2 0 15,0 1 8-15,1-3-8 0,4 0 8 16,-2 0-8-16,0 0-64 16,-2-7 56-1,-4-6-88-15,-2-8 32 31,0 2 0-31,3-5-8 0,0-1 72 0,0 1 0 16,4-4-8-16,2 0-40 0,-1-4 48 0,3 0-16 16,4-2 8-16,-2 0 0 15,4-4 8 1,1-2 0-16,5-7-8 15,4 0-72-15,2-6 32 32,0 1 32-32,0 0-32 0,8-2 40 0,8 0-49 0,2 3 49 15,-2 2 8-15,4 4-8 0,1 5-8 47,-2 4 8-47,5 0-40 16,5 1 48-1,2 1 0-15,4 0 0 0,4 0 0 0,2 0 0 16,-3 4 0-16,1 4 0 0,3 2-8 15,0 3-64-15,2 2 72 16,3 5-72-16,1 2 64 0,0 4 0 16,6 4-8-16,-1 0 8 15,2 4 0-15,1-2 0 31,-2 2 0-31,-4 0 0 0,3 0 0 16,0 0 8-16,1 0-8 16,2 0 0-16,-4 0 0 0,-4 4 0 0,-2 4 0 15,-3 0 0-15,2 1 0 16,-1-4-8-16,0 3 16 15,-1-4 0 1,-2 2-8-16,-4-1 8 16,-2-1 0-16,-2 1 0 15,-4 1-16-15,-2 4 16 0,-4 1 0 16,4 0-8-16,-4 4 8 15,1-2-8-15,0 4 0 0,0-2 8 16,-3 2-8 0,2 0 8-16,-4 0 0 15,2-1-8-15,-4 0 0 16,-1 0 8-16,-3 0 8 15,3 2-8-15,-5 0 0 0,-3 0-8 16,3 4 8-16,-4 0 0 16,1 2 104-1,-5 1-104-15,2 0 0 16,0 1 8-16,-2 0 0 0,-1-1 40 15,-2-1-48-15,0-1 48 16,0 0-40-16,0 1 0 16,0 0 40-16,-7 2-40 0,-2 0-8 15,-1 2 8 16,0-2 0-31,-4 2 8 0,1-2-8 0,1-1 16 16,0-4-16-16,0-1 0 16,-1-1 0-16,2-2 8 0,0 2-8 15,-1-4 0-15,3 2 0 31,-1-4 0-15,0 0-8-16,-1-1 8 16,0-1 0-16,-1 2 40 0,1-1-39 15,3-2-9-15,-2 0 8 16,2 0 0-16,-1-3-8 0,2 2 8 15,1-3-8-15,1-2 0 0,2 0 8 32,-1-4 0-32,-4070 2 48 15,8144-2-8-15,-4072 0 8 0,0 0-48 16,2 0 8-16,0 0-8 15,0 0-8-15,0 0 8 0,0 0-8 16,0 0 0-16,0 0 0 16,0 0 0-16,-3 0-337 0,1 0-727 31,-6-4-4049-31</inkml:trace>
  <inkml:trace contextRef="#ctx0" brushRef="#br0" timeOffset="80643">13423 15298 1816 0,'0'2'4577'0,"0"-2"-3161"16,0 0-400-16,0 2 353 15,0-2 127-15,0 0-400 0,0 2-408 16,0-2-184-16,0 0 1 16,0 0 31-16,0 0 0 0,0 2-40 15,0 2-64-15,0 2 16 31,-5 5-88-31,-2 2-136 16,-1 2-32-16,0 2 0 0,-3 2-80 16,0-2-64-16,-7 4 40 15,2-3-80-15,-2-1 168 16,-3 2 16-16,-5-2 25 0,-1 4-57 31,-7-1 0-31,-2 2-104 16,-2-4 32-16,0-1 64 0,0-2-104 15,5-3 8-15,1-2-48 0,1-4-8 16,1 0 64-16,1-2-64 15,1 0-8-15,2-2 8 16,-1 3 16 0,1-3-16-1,-1 1 8-15,-1-1-8 0,2 2-48 0,-1-2 0 0,1 0-40 16,-1 0 80-1,2-2 8-15,3 0-8 0,-1 0 0 16,4 0 0 0,1 0 8-16,2 0 0 15,1 0 0 1,1 0 0-16,1 0 0 0,0-2 8 0,-3 2-8 15,1 0 0-15,-3 0 0 16,2 0 0-16,-1 0 0 0,0-2 0 31,0 2 8-31,0-2-16 16,0 0 8-16,4 0 0 0,-5 0 0 31,5 2 0-31,-3-2 8 0,3 2-8 0,0 0 8 16,-3 0-8-16,1 0 0 0,-1 0-8 31,2-1 8-31,-1 1 0 15,-1-2 0-15,0-1 0 0,1-1-80 16,-1 0 24-16,-2 0-40 16,1 0 80-16,1 0 8 0,-1 2 0 15,-4 0 8-15,4 2-8 16,-1 0 8-1,2 0 0-15,-2 0-8 16,0 0 0-16,0-2 8 0,1 2-8 16,-6 0-56-1,2 0 56-15,-5 0-8 31,2 0-72-31,1 0 16 0,1 0 64 0,-2 0 0 0,1 0-48 16,4 0 39 0,-1 0-23-16,2 0 40 0,2 0 0 0,3 0 0 15,2 0 8-15,1 0-8 31,2 0 8-31,-1 0 0 0,1 0-8 16,-4 0 0-16,-2-2 0 16,4-2 0-16,-5 0 0 15,3 2 0-15,0-2 8 0,1 2-8 16,0-2 0-16,3 2 0 15,-2-2-8 1,2 2 16-16,0-3-8 16,-4 2 0-16,1 1 0 15,-3-2 0-15,-3-2 0 0,-2 2 8 16,0-2-8-16,1-1 0 15,2 0 9-15,4-1-9 16,-4-4-41-16,3-4 41 16,0-3 0-16,2-2-8 15,-2-5-8-15,2-1 8 16,0-3-8-16,-1 0-40 0,1-2 0 15,5-2 48-15,1-2 8 16,-3 2 0-16,4-3 0 16,1 3 0-16,0 0 0 31,1 2-8-31,2 0 8 15,0 0-16 1,0 0 8-16,0 0 0 0,0 0 8 0,5 4-8 16,-2 2 8-1,4 6-8-15,1 2 8 0,-2-1-8 16,6 4 0-1,-1-2 0-15,2 2 0 16,3-2-8-16,3 0 16 0,4-2-48 16,1-3 40-16,5 3 8 31,2-2-16-31,0 2 8 15,1 0 0-15,4 1 0 0,-1 4 0 16,-4 3-48 0,1 0 56-16,0 3-16 0,1 2 8 0,-1 1 0 15,3-2-48-15,4-1 48 16,2 0 8-16,-3 1 0 15,4-4 0-15,-1 1 0 0,2 0 0 16,1 2 0-16,0 2 0 16,-1 0 0-16,-2 2 0 15,-1 2-56-15,-3 0 56 0,-1 2-8 0,1 0 8 16,-5 0-8-1,4 0 8 1,2 0-48-16,-2 0 48 0,1 0 0 16,-1 0 0-16,-1 0 0 15,-1 0 0-15,-3 0-8 0,-2 0 8 31,-5 0 0-31,-1 0 0 0,2 0 0 0,-5 4 8 0,2 0-8 16,-1 0 8 0,2 0 0-16,3 0 40 31,-2 0-40-31,2 0-8 31,1 0 0-31,-1 2 0 0,2-2 0 0,-3-2 0 16,3 2 0-16,-2 0 0 0,0-2 0 0,-2 3 0 15,2-2 0-15,1-1-8 16,-4 2 8-16,3 0 0 15,-2 0 0-15,2-2-8 16,-2 2 8-16,0 0-8 16,-1-1 8-16,-1 1 8 0,-1-3-8 0,0 1 0 15,2 0 0-15,-5 0 0 31,-1 2 8-31,1-2-8 16,-3 0 0-16,1 2-8 0,-2 0 8 16,1 1 0-16,1-1 0 15,-1-1 0-15,2 3 48 0,1 2-40 16,-2-2-8-1,-3 3 8-15,3-2-8 16,-3 1 0-16,-1 1 48 16,2-1-48-16,-3-1 0 0,1 1 8 15,-3 1 0-15,1-1-8 0,-2-1 8 31,2-1-8-31,-4 3 8 16,2-3 0-16,-1 0-8 0,1 0 0 16,-2-1 0-16,2 2 8 15,-4-1-8-15,-1-2 0 0,2 2 8 16,-4 0 8-16,3-1 0 15,-3 2 80 1,4-1-88-16,-5 0 0 16,2-2-8-16,1 1 16 31,-1-1-8-31,-2 1 0 0,0 1 40 15,0 0 8-15,0 2-48 16,0 2 48-16,0 0-56 31,0 2 8-31,0 0 0 0,0 0 0 0,0 0 0 0,-5-2 64 16,3 0-64-16,-4 0 41 0,1 0-1 15,-3-2 0-15,0 2-40 16,4-1 48-16,-2 0-56 0,-2-1 8 16,5 0 0-1,-2 3-8 1,0-6 8-16,2 1-8 0,-1 0 8 15,0 1 0-15,2-1-8 0,0-2 0 16,-2 1 0-16,-1 3 8 16,0 1 0-16,0-1-8 15,2-1 0-15,-2 1 0 16,2 1 0 15,-5 1 8-31,1 1-8 0,-1 2 8 0,0-1-8 0,-3 0 16 0,3 0-16 16,1-2 0-16,1 0 0 15,-2-2 0 1,6 0-8-16,-8-2 8 15,9-1 0-15,-6 2 0 16,2-1 0 0,5 0 0-16,-6 2 0 0,1-2 0 0,2 2 0 31,0-2-8-31,1 2 8 0,-1 1 0 31,0-4-8-31,-1 3 8 16,3-2 0-1,-4 0 0-15,3 1 0 0,-3-2-8 0,1 3 8 16,2-2 8-16,-4 2 0 15,1-1 8-15,0-2-8 0,-2 1 0 16,3 0 0-16,0-2-8 16,-1 1 8-16,1-1-8 0,2-2 48 15,2-2-48-15,0 2-8 0,0-2 0 31,0 0 0-31,0 0 0 16,0 0 8-16,0 0-8 31,0 0 8-31,0 0-120 16,0 0-441-16,0 0-911 15,0 0-4313-15</inkml:trace>
  <inkml:trace contextRef="#ctx0" brushRef="#br0" timeOffset="86068">10461 15124 2656 0,'0'0'1984'0,"0"0"-1015"31,0 0 151-31,0 0 872 16,0 0 97-16,0 0-113 0,0 0-471 16,0 2-257-16,0 0-296 15,0 1-304-15,-5 1-368 0,-6 3-32 16,3-1-144-16,-4 4-88 15,0-1 40-15,-3 4-32 32,0 1-24-32,-1 0 0 15,-1 4 0-15,0 2 8 0,-2 0 0 0,1-2 64 16,-3 2-72-16,2-4 8 0,1 0 120 15,-4 1-80-15,-1-4 32 16,2 1-72 0,-5 1 56-1,-5-4-56-15,1 2-8 0,-4-2-8 16,-3-1 8-16,-2 1 96 0,3-1-88 15,2-3-8-15,4 2 48 0,1-1-48 16,4-2 0 0,3-2 0-1,2 1 0-15,3-1 64 16,-1 1-8-16,0-1-40 0,-3 0-8 15,3 0 0 1,-6 2 0-16,0 1-8 0,-3 0 8 16,1 1 0-1,-2-2 0-15,1 0 0 16,-4-3-8-16,5 4 72 0,-1-3-7 15,3-2-9-15,-1 2 72 16,3 0-128-16,1-2 0 16,1 0 0-16,-2 0 8 0,2 0 88 31,1 0-96-31,0-1 0 15,-1-1-8-15,1 2 8 0,-2 1 0 16,1-1-8-16,-2 0 8 16,3 0-48-16,-4-2 32 0,2 2-40 0,3-2 0 31,-1 0-56-31,-4 0 112 0,5 0-49 15,-1 0 41 1,-2 0 0-16,2 0-80 0,1 0 88 16,-3 0 0-1,3 0-8-15,-1 0-56 31,-4 0 48-31,4 0-32 0,-2 0-48 0,1 0 48 16,3 0-8-16,-1 0 8 0,2 0 0 16,4 0-8-16,-2 2 40 0,-1 0 8 15,4 2-48-15,-2-2 48 16,-3 2-64-16,3 0 64 0,0 0 0 31,-5 2-8-31,2-2-32 16,3 0 48-16,0 0 0 0,0-2 48 15,-1 0-40-15,3 0 0 16,-2-2 8-16,1 0-8 0,-4 0 48 15,3 0-56-15,-3 0 8 32,2 0-8-32,-3 0 48 15,0 0-48-15,1 0 0 0,1 0 0 16,2 0 8-16,-1 0-16 15,1 0-24-15,0 0 32 0,-2-2 0 16,2-4-8-16,-3 0 0 16,-3-2 0-1,-1 0 8 1,-1-4 0-16,2 2 0 0,-2-4-8 0,3 2 8 16,2-1 0-16,0 0 8 15,1-4-8-15,4 4-56 0,1-6-32 16,1 2 32-1,1-4-40-15,0 1 88 16,1-3-56 15,1-2 64-31,1-1 0 0,2-2 0 0,-2 0 0 0,1 0-8 0,4-2-40 16,0 2 32-16,0-3-32 0,0-1 40 31,12 2 0-31,-6-2 8 31,6 2 0-15,-1 3 0-16,2 3 0 0,-5-1 0 0,3 5 0 15,-4 3 8-15,1 0-16 16,1 3 8-16,3 2-8 0,2 0 8 16,9-1-80-16,6 0 72 15,6-1 0-15,4-2-8 0,3 2-40 16,-1-2 40-1,-3-2 16-15,3 2 8 0,-1-3-8 0,-4 2 0 16,2-2 16-16,-1 2-16 16,5-2 0-16,4 2 0 31,4-1-8-31,0-1 8 0,3 4 8 0,0-2 56 15,1 0-72-15,-1 0 8 32,-1 0 0-32,-2 0 16 0,-3 2-8 0,-9 0-8 15,1 5 40 1,-5 2-40-16,-7 0 0 15,3 4-8-15,-3-2-32 0,-3 4 32 0,4 0 8 16,-4 0 48 0,2 2-48-16,3 0 8 31,-3 0-8-31,1 0 8 0,1 0 0 0,2 0 40 15,4 0-48-15,-5 0 0 16,0 0 8-16,0 6-8 0,0 0 16 31,-3 2-8-31,2 0 40 16,-2 0-40-1,1-2 0-15,2 2 8 0,-3 0-8 0,3-2 88 16,3 2-96-16,-4-2 8 0,-2 1 0 16,-2-3-8-16,-2 1 0 15,-2-1 0-15,-6 0 8 16,2 0-8-16,-4 2 16 0,-1 3-16 15,4-2 0 1,-4 1 0 0,2 3 16-16,0 0 56 0,-2-1-64 15,0 3 8-15,2-2-16 16,-1 1 64-16,-3 3-56 0,1-4 72 15,-2 0-72-15,0 1 8 16,-3-3-16 0,1 2 48-16,-1-1-40 15,2-1 0-15,1 4 40 0,0-3-48 16,-2 3 8-16,2 0 0 15,4-1 0-15,-4 2 0 0,0-4-8 16,-2 2 0 15,-1-4 8-15,2 0-8-16,-6 0 0 0,4-2 0 15,-3 1 0-15,1-2 8 0,-1 3 0 16,1 0 0 0,-2 1 48-16,1 0-56 0,3 1 8 0,-2 1 0 15,-1-4 32-15,-1 1-40 16,3 0 0-1,-4 3 0-15,0-2 8 16,0 5 40-16,0 2 48 0,0 3-48 0,0-2-32 16,0 4 32-16,0-4-40 0,0 0-8 31,0-2-8-31,0 0 8 15,0-5 8-15,0-3 0 0,0 0 0 32,0-3-8-32,0-2 16 0,0-2-8 0,0 0 8 15,0 0 41-15,0 0-49 0,0 0 56 16,0 0-56-1,0 0 0-15,0 0-8 16,0 2 8-16,0-2 48 0,0 0-48 16,0 0-8-16,0 0 8 15,0 0 56-15,0 0-64 16,-15 0-537-16,2 0-1495 15,-6 0-9835-15</inkml:trace>
  <inkml:trace contextRef="#ctx0" brushRef="#br0" timeOffset="89455">17660 14333 8905 0,'0'0'4401'16,"0"0"-3256"-16,-8 0-489 31,8 0 312-31,0 0-192 0,0 0-672 16,7 11-104-16,9 6 0 15,10 6 8-15,-2-1 48 0,2-1-32 16,1 0 48-16,-6-5 0 16,0-2-64-16,-5-4-8 31,-6-4 80-31,-2-2-64 0,-5-2 40 15,1-2-56 1,-4 0-168-16,1 0-296 0,-1 0-704 0,0 0-809 16,0 0-2215-16,0-4-3210 0</inkml:trace>
  <inkml:trace contextRef="#ctx0" brushRef="#br0" timeOffset="89761">17846 14241 6489 0,'0'0'2104'16,"0"0"-399"-16,0 0 335 0,0 0-560 0,0 0-647 16,0 0-561-16,0 0-112 15,-60 75 184-15,43-43 296 16,-1 0 8-16,0-4 8 0,0-2-88 31,4-4-8-31,-1-4-127 16,4-4-113-16,0-4-88 0,3 0-32 15,1-4-104-15,1 0-24 16,-2 0-72-1,4 0 0-15,1-2-336 0,-2 0-456 0,-1-2-841 32,-2-2-3112-32,-4 0-5977 15</inkml:trace>
  <inkml:trace contextRef="#ctx0" brushRef="#br0" timeOffset="90978">13828 14357 7033 0,'0'0'3945'15,"0"0"-2945"1,0 0 256-16,0 0 177 0,0 0-201 15,0 0-456-15,0 0-392 16,0 0-336-16,0 0-48 0,3 11-128 16,9 3 128-16,1 6 0 15,3 3 72-15,1 0-64 16,0-1 0-16,-3-4 0 15,1-4 40 1,-7-4-48-16,-2-6 8 16,-1 0 0-16,-2-4 8 0,-3 0-8 15,2 0 40-15,-2 0-48 16,2 0-8-16,4-10 8 0,4-9 152 15,-2-8 144-15,0-3 56 32,3-2-240-32,-3 2 64 15,2 2-96-15,-2 4-80 0,2 1 0 16,-7 4-408-16,3 4-704 15,-6 6-3649-15</inkml:trace>
  <inkml:trace contextRef="#ctx0" brushRef="#br0" timeOffset="92521">13718 15282 10458 0,'0'0'2904'0,"0"0"-1959"0,0 0-65 16,0 0-40-16,0 0-344 0,20 0-488 31,-3 6 80-31,6 8 32 15,-2 0 48-15,3 0-8 16,-1 0-40-16,-4-1-40 16,-3-2-64-16,-3-3 56 0,-3-2-24 15,-2-3-40-15,-8-3-8 0,0 0-248 31,0 0-456-31,0 0-312 16,0 0-1353-16,0-9-5144 0</inkml:trace>
  <inkml:trace contextRef="#ctx0" brushRef="#br0" timeOffset="92709">13912 15220 3240 0,'0'0'4881'0,"0"0"-3008"16,0 0 319-16,0 0-536 0,0 0-183 15,0 0-673-15,0 0-544 16,0 0-160 0,-95 70 32-16,80-42 120 15,2 2-40-15,2-4 32 0,-3-2-88 16,2-3-72-16,1-6-80 31,-10 2-312-31,6-5-1440 0,-1-7-5522 0</inkml:trace>
  <inkml:trace contextRef="#ctx0" brushRef="#br0" timeOffset="94116">10191 14397 7641 0,'0'0'4225'0,"0"0"-2841"32,0 0-439-32,0 0 383 0,0 0-144 15,0 0-336-15,0 0-496 16,0 0-336-16,0 0-16 0,8 0-144 15,4 0 24-15,7 7 112 16,-3 1 8-16,5 2 0 16,-3 0 0-1,0-2 0-15,-7 0 0 16,0 0 8-16,-3-4 40 0,-3 0-48 15,-3-4 0-15,-2 2 0 16,5-2 56-16,-5 0-40 0,0 0 40 16,0 0-8-1,0 0 0-15,0 0-40 16,0 0 64-1,0 0-72-15,0 0 8 0,0 0-8 0,0-4-8 16,5-10 8-16,1-9 208 16,4-2-48-16,-1-7-88 0,3-1 40 31,-1 4-96-31,0 3 32 15,-1 5-48-15,-4 8-8 0,-1 4 8 16,-3 5 8-16,-2 4-8 16,0 0 8-16,0 0 0 0,0 0 64 31,0-2-23-31,0 2-49 15,0 0-241-15,0 0-895 16,0 0-4057-16</inkml:trace>
  <inkml:trace contextRef="#ctx0" brushRef="#br0" timeOffset="123253">9574 16526 7601 0,'0'0'3961'0,"0"0"-3009"0,0 0-296 15,0 0 313-15,0 0 31 16,0 0-336-16,-6 0-288 15,6 0-208-15,0 4-96 0,0 7-64 32,0 10-8-32,0 7 0 15,0 10 8-15,0 5 8 0,0 8 32 16,-3 3-48-16,-5 5 8 15,-7 1 40 17,4 0-48-32,-5-1 8 0,1 1 8 0,1-3 88 15,-1-3-96-15,4 0 0 0,1-2 0 16,0 0-8-16,1 1 0 15,1-6 8-15,-2 2-8 16,-3-5 8-16,-2 0-8 0,-4-2 0 31,0 1 8-31,-4-5 0 16,-6 0 8-16,0-3-8 0,-2 1 64 15,1-2-64-15,-4-1-8 16,0-4-48-16,3 0 48 16,-3-7 8-16,3-2 16 0,2-2 24 15,0-4-40 16,-1 2 48-31,-4-1-48 0,-3-2 88 0,-4 4-96 0,-1-4-24 16,-3 0 16-16,0-1 8 16,-4-5 112-16,2 2-104 15,1-5 40-15,0 0-40 16,-2-4-8-16,0 0 72 15,-1 0-64 1,-1 0 40 0,-3-4-40-16,-1-5-8 0,1-1 0 0,3-1 0 0,0-2 0 15,3 0 0 1,5-6 0-16,-1 2 0 15,4-8-48-15,0-3 40 16,-3-2 0 0,3-4-16-16,2 0-16 0,2-2 40 15,1-1 0-15,-2 3 0 0,2 0 8 16,5 0-8-16,3 2 0 0,2-2 0 15,2-2-8-15,2-1 0 32,1-6 0-32,4 3 8 0,2-2 0 15,2 0 0 1,0 0 0-16,-1 4 0 15,1 3-8-15,3 5 8 0,0 1 0 0,2 1 0 32,1-3-16-32,3 1 8 0,2 2-40 15,0-2 48-15,0-2 0 16,2-2-16 15,6-5 8-31,3-4 8 0,0-6-8 0,-1 1 8 16,1 2 0-16,1 0 8 0,1 6-8 0,3 1-8 15,0 5 0 1,5 2 0-16,6 2-72 0,2 0 72 15,5 0 0-15,3-2 0 0,-3 0 8 16,-1-2 0 0,4-2 0-16,-2-2-8 0,1-1 8 15,1 2 40 1,3 1-40-16,2 2-8 15,0 4 0-15,2 3 0 0,0 7 0 16,2 2 0-16,-4 4 0 16,0 2-40-1,0 3 48-15,-3 0 0 0,-5 1 0 0,2 0 0 31,-6-1 0-31,4-2 0 16,0-1-8-16,-2 2 0 0,4-4 8 16,3 2 0-16,-1 0 0 15,0 0-8-15,-3 1 8 0,-1 2 0 31,-2 1 0-31,1 0-8 16,-3-3 8-16,-2 4 0 0,-2-3 8 16,-2-1-8-16,-2 2 48 0,1-1 16 15,0-1-56-15,4 3 0 16,-1 1 0-16,3 1-8 15,0 4-8-15,-3 0 8 16,1 2-8 0,-1 0 8-16,-2 0-8 0,-1 0 0 15,-2 0 8-15,-2 0 72 16,2 0-64-16,-1 6 0 15,-4 1-8-15,2 3 0 0,-4 1 8 0,2-1 0 32,-3 1 80-32,0 2 24 15,3-1-48-15,-4 2-8 0,-1 2-48 16,0 0 40-1,1 0-40-15,-1 2 8 0,0 0 40 0,-1 4-56 16,1 0 8-16,1 3 56 31,2-4-56-15,-4 1 0-16,1-1-8 0,-1-4 8 0,-2-2 0 15,-2-4-8-15,2 2 0 16,0-3 0-16,-4-1 0 0,4 4 0 16,-7 1-48-16,6 4 40 31,-4 3-40-31,2 2 40 15,1-1 0-15,-1-1-72 0,2 2 16 16,-6-5-40-16,4-2 0 16,-3-2 32-16,1 0 64 0,-3-3-8 15,2 0 8-15,-2 1 0 16,3-1-16-1,-2 0 16-15,4 1 0 32,0 1 0-32,-2-2-64 0,2-3 72 0,0 1 0 0,-3-4 0 15,-1-1 0-15,-1-4 8 0,0 2-8 16,0-2 48-1,0 0 8-15,0 0 56 16,0 0 112-16,0 0 8 16,0 0 32-1,0 0-56-15,0 0-48 0,0 0-80 0,0 0-24 16,-3 0-56-16,-18 0-1056 15,2-7-2889 1,-2-3-8313-16</inkml:trace>
  <inkml:trace contextRef="#ctx0" brushRef="#br0" timeOffset="125419">8051 6812 1592 0,'0'0'1920'0,"0"0"-776"31,0 0 161-31,0 0 439 16,0 0-208-16,0 0-343 0,0 2-161 0,0-2-112 15,0 0-136-15,0 0-144 16,0 0-287-16,0 0-217 15,0 0-8-15,0 0-56 16,0 0-24 0,0 0 8-16,0 0-48 0,0 0 0 15,0 0-8-15,0 0-8 0,0 0 0 31,5 0-40-31,7 0 48 16,5 0 0-16,4 0 0 16,4 0 8-16,2 0 40 0,1 0-48 15,5-2 8 1,3 0 8-16,1-2 88 0,2 0-16 0,-4 0-24 15,-1 2-56 1,3 0 0 0,-6 2 80-16,6 0 8 0,2 0 24 15,3 0-40-15,2 0-8 31,-1 0 0-31,4 0-8 0,3 2 8 16,-3-2 0-16,1 0 0 16,-6 0 0-1,-3 0 8-15,-8 0 16 0,-7 0-88 0,-6 0 88 16,-4 0 64-16,-6 0-16 15,-1 0 32-15,-2 0 72 0,-4 0-48 16,3 0-40-16,-3 0-16 16,-1 0-48-16,0 0-40 15,2 0-56-15,6 0 0 16,6 4-168-16,3 4-1488 15,-11 5-4257-15</inkml:trace>
  <inkml:trace contextRef="#ctx0" brushRef="#br0" timeOffset="128437">9059 8061 4296 0,'0'0'2009'16,"0"0"-1337"-16,0 0-376 0,0 0 560 16,0 0 232-1,0 0-151-15,0 0-321 0,0 2-264 0,0-2 216 16,0 0-128-16,0 0-32 31,0 0-120-31,0 0-120 0,0 0-168 16,0 0 56-16,0 0-40 15,0 2-8-15,2-2 40 16,1 0-40-1,2 0 8-15,-2 2-8 16,2-2-8-16,1 0 104 16,-1 2-56-16,5-2-40 0,-2 2 64 15,3-2-24-15,1 0-40 16,-1 2 88-16,0-2-8 0,1 0 40 15,0 0-32-15,1 0 8 32,0 0 1-32,2 0-41 0,-2 0-56 15,5 0 0-15,1 0 56 0,4 0-56 16,7 0 40-16,9 0-48 15,3 0 56-15,8-6 0 0,0-2-56 16,3-2 0-16,-3 2 0 16,-1 0 0-1,-1 0 96 1,2 0-96-16,2 0 16 0,-2 0 16 15,3 2-32-15,4 0 0 0,-4 0 48 16,1 0 0-16,-3-2-40 0,-2-3 0 31,1 2 56-15,-7-3-56-16,-1 1 40 0,-8 4-40 15,-3-1 0-15,-8 2 0 0,-7 2 0 16,-3 1 16-16,-4 1 32 0,-2 0-40 16,-1 2-8-16,-4 0 0 31,3 0 0-31,-4 0 0 15,-1 0 48-15,5 0-40 0,-5 0 56 16,0 0 32-16,0 0-24 16,0 0 24-16,0 0-8 0,0-5-96 15,-5-1-632-15,-8 0-4033 0</inkml:trace>
  <inkml:trace contextRef="#ctx0" brushRef="#br0" timeOffset="133475">11273 14382 4576 0,'0'0'1481'0,"0"0"-345"15,0 0 176 1,-34-26 49-16,26 20 119 0,5 4-120 15,0 2-272-15,3 0-199 16,0 0-177-16,0 0-208 0,0 0-80 16,0 0-176-16,0 0-136 15,0 0-104-15,10 2 64 16,7 2 8-16,3-1 8 0,2 1 48 0,4-2 56 15,8-2-24 1,8 0-16-16,2 2-32 16,6-2 88-16,1 0-64 31,1 0-88-31,0 0-8 0,-2 0-40 15,-8 0 0-15,0 0 56 0,-8 0-64 0,-4 0 16 16,-9 0-16-16,-3 0 16 16,-7 0-8-1,-9 0-8-15,3 0 16 16,-5 0-16-1,0 0-184-15,0-4-208 0,-11-9-704 0,-7 0-3041 16,0 0-2120-16</inkml:trace>
  <inkml:trace contextRef="#ctx0" brushRef="#br0" timeOffset="133899">11706 14147 4384 0,'0'0'3281'0,"0"0"-1520"16,0 0-601-16,0 0 56 0,0 0-216 15,0 0-504-15,0 0-408 16,0 0-16-16,36 26 56 16,-7-8 56-16,5 5-32 15,0-4-64-15,-4 4-80 0,1-3 73 16,-4-1-73-1,-2-2 80-15,-3-2-72 16,-4-2-16-16,-2 1 0 16,-3-5 0-16,-2 4 16 15,-3-5-8-15,-3-1 8 0,-3-3 32 16,1 1 40-16,-3-3 104 31,0 2 552-31,0-2 208 0,-11 4-576 16,-12 2-376-16,-27 10-280 15,0-2-2289-15,-2-2-9361 0</inkml:trace>
  <inkml:trace contextRef="#ctx0" brushRef="#br0" timeOffset="138908">10350 14728 3744 0,'0'0'2801'16,"0"0"-1041"-16,0 0-487 0,-5 0-9 15,0 0-88-15,5-2-176 16,0 2-352-16,0 0-263 16,0-1-81-1,0-1-112-15,0-2-64 16,10 2-64-16,9-2-64 0,7 2 0 15,1 0 16-15,7 2-8 16,2 0 0-16,-2 0 8 16,-1 0 0-16,-2 0-8 15,-5 0 0-15,1 0 40 16,-9 0-40-16,-2 0 64 31,-4 0-72-31,-4 0 0 0,-5 0 0 16,-1 0-96-16,-2 0-272 15,-2 0-465-15,-17-2-1847 16,1-3-6202-16</inkml:trace>
  <inkml:trace contextRef="#ctx0" brushRef="#br0" timeOffset="139405">10395 14576 5089 0,'0'0'2520'15,"0"0"-1448"17,0 0-63-32,0 0-25 0,0 0-504 0,0 0-296 15,-28 20-176-15,17-1-8 16,0-2 0-16,-1 6-80 0,-2-4-8 15,3-2 80-15,-1-6 8 16,7 0 0-16,1-7 8 16,4-2-8-1,0 0 0-15,0 0 0 16,0-2-96-16,4 2 88 15,13-2 8-15,0 0 0 0,12 0-80 16,-4 0-1032-16,-8 0-3881 0</inkml:trace>
  <inkml:trace contextRef="#ctx0" brushRef="#br0" timeOffset="145786">17793 5181 12466 0,'0'0'4177'0,"0"0"-3425"0,0 0-136 16,0 0-144-1,0 0 17-15,0 59-49 0,0-11-96 16,0 16 56-16,6 10-136 15,4 7-120-15,0-2 0 16,-2-2-88-16,1-11-56 16,-2-14-208-1,1-12-168-15,-2-12-384 0,-2-14-465 16,-4-14-519-16,0-8-985 0,0-16-6521 15</inkml:trace>
  <inkml:trace contextRef="#ctx0" brushRef="#br0" timeOffset="146091">17773 5072 9329 0,'0'0'2945'0,"0"0"-2121"16,0 0 8-16,0 0 137 16,0 0-145-16,134-23-416 15,-92 23-144-15,-4 0-80 0,-3 12-24 31,-9 10-40-31,-7 5-40 32,-9 6 48-32,-10 3 256 0,0 4 24 0,-13 3 32 0,-14-3-144 0,-7-4-151 15,-3-2-41-15,1-8-104 16,-1 2-713-16,13-9-831 0,9-6-3113 15</inkml:trace>
  <inkml:trace contextRef="#ctx0" brushRef="#br0" timeOffset="146323">18090 5571 7401 0,'0'0'5401'0,"0"0"-3920"15,0 0-625-15,0 0 192 0,0 0-64 0,0 120-512 32,0-80-272-32,2-4-112 15,2-4-88-15,6 0-720 0,-3-10-1240 16,-3-10-3489-16</inkml:trace>
  <inkml:trace contextRef="#ctx0" brushRef="#br0" timeOffset="146589">18356 5477 6993 0,'0'0'3193'16,"0"0"-753"-16,0 0-583 16,0 0-641-16,117-25-264 15,-87 18-528-15,1-1-272 16,-3-1-152-16,-3 5-432 15,-5 0-1000-15,-7 4-1081 16,-4 0-1592-16,-9 6-2816 16</inkml:trace>
  <inkml:trace contextRef="#ctx0" brushRef="#br0" timeOffset="146760">18371 5629 888 0,'0'0'9762'0,"0"0"-7314"16,0 0-1560-16,0 0-455 0,0 0 119 15,0 0-120 1,115-8-384 0,-54-16-48-16,-13 2-1489 15,-6 1-4232-15</inkml:trace>
  <inkml:trace contextRef="#ctx0" brushRef="#br0" timeOffset="147032">18867 5187 8649 0,'0'0'4313'0,"0"0"-2888"31,0 0-449-31,0 0-224 0,0 0 40 0,-7 133-56 0,7-73-120 15,0 5-320-15,0-1-160 0,0-2-63 16,0-6-25-16,0-6-48 16,0-12-377-16,0-6-495 0,0-12-832 0,0-7-2449 31,-1-10-4225-16</inkml:trace>
  <inkml:trace contextRef="#ctx0" brushRef="#br0" timeOffset="147326">18794 5121 4624 0,'0'0'3113'16,"0"0"-1577"-16,0 0-55 31,0 0-225-31,124-23-264 16,-83 23-216-1,-11 0-303-15,4 12-249 0,-14 5-72 0,-6 7 0 0,-10 4 88 16,-4 6 256-16,-7 7-136 16,-16 5-160-1,-25 18-200-15,8-10-816 16,7-8-3169-16</inkml:trace>
  <inkml:trace contextRef="#ctx0" brushRef="#br0" timeOffset="147691">19054 5575 6185 0,'0'0'3112'16,"0"0"-999"-16,0 0-241 0,0 0-751 16,0 0-177-16,0 0-248 15,79 0-288-15,-69 13-176 16,-5 8-80-16,-2 3-40 0,-3 4-8 31,0 4-48-31,-16 0-56 16,-2-2-8-16,2-5-96 0,5-8 64 15,3-4 40-15,3-8 16 16,3-3 256-1,2-2 176-15,0 0 56 0,0 0-168 0,0 0-160 16,15 0-71 0,6-7 47-16,6-8-152 15,5 0-176-15,9-6-785 0,23-9-1407 16,-10 6-673-16,-6 4-5201 15</inkml:trace>
  <inkml:trace contextRef="#ctx0" brushRef="#br0" timeOffset="147924">19547 5402 800 0,'0'0'8714'16,"0"0"-7170"-16,0 0 96 0,0 0-408 15,0 0-423-15,0 0-265 16,0 0-208-16,114 2-336 0,-98-2-24 31,-11 7-1384-31,2-2-2681 16,-7 3-3753-16</inkml:trace>
  <inkml:trace contextRef="#ctx0" brushRef="#br0" timeOffset="148097">19582 5616 4216 0,'0'0'5097'0,"0"0"-3704"16,0 0 943-16,0 0-503 0,0 0-441 16,0 0-568-16,0 0-320 15,126 13-328-15,-60-30-176 0,-6 0-584 16,-3-3-2008-16</inkml:trace>
  <inkml:trace contextRef="#ctx0" brushRef="#br0" timeOffset="148726">20105 5132 5129 0,'0'0'5713'0,"0"0"-3945"16,0 0-952-16,0 0 201 15,0 0 407 1,0 145-424-16,0-76-248 15,0 3-256-15,0-2-8 16,0-6-183 0,0-9-145-16,0-12-112 0,0-10-48 0,0-11-296 15,0-12-793-15,0-6-991 16,0-4-2249 15</inkml:trace>
  <inkml:trace contextRef="#ctx0" brushRef="#br0" timeOffset="149115">20186 5040 6585 0,'0'0'2216'0,"0"0"-175"16,0 0-345-16,0 0-632 0,139-4-191 16,-103 4-209-16,1 13-192 0,-3 3-176 15,-9 4-112 16,-7 3 16-31,-8 3 72 0,-10 2 128 0,0 4 104 0,-23 2-56 0,-12 2-88 16,-7 0-200-16,-7-2-160 16,6-6-280-16,1-4-504 0,13-10-1048 31,11-3-4297-31</inkml:trace>
  <inkml:trace contextRef="#ctx0" brushRef="#br0" timeOffset="149710">20496 5402 3568 0,'0'0'6866'16,"0"0"-5490"-16,0 0-536 0,0 0 561 15,0 0-89 1,-8 120-352-16,8-86-304 15,0-4-312-15,0-4-176 16,2-7-88-16,7-9-32 16,0-5-40-16,-1-5 48 0,3 0-8 15,3-7 144-15,6-20-112 16,4-6-24-1,5-7-56-15,2-5-96 0,8 3-8 0,-2 2 8 32,-2 8 80-32,1 10-112 15,-4 6 128-15,-6 10-48 0,-2 4 16 16,-8 2 32-16,2 0 8 15,-5 12-8-15,1 6 0 32,-2 2 8-32,-6 7 88 0,1-1 72 15,-6 4 0-15,-1-3-16 16,0 3-32-16,0-4-32 0,0-1 8 15,-1-5-32-15,-4-4-16 0,-3-6 16 16,0-4 73-16,-4-6 327 31,-7 0 184-31,0-2 40 0,-10-20-200 16,-7-8-200-16,-4-12-168 15,-7-3-120-15,-2 0-144 0,6 4 32 16,1 11-216-16,5 12-392 16,-2 8-713-1,11 8-1535 1,3 2-7834-16</inkml:trace>
  <inkml:trace contextRef="#ctx0" brushRef="#br0" timeOffset="150609">21363 5121 4504 0,'0'0'4361'0,"0"0"-2720"0,0 0 103 15,0 0-552 1,0 0-391-16,0 0-25 0,0 0-272 15,96-2-96-15,-77 13-32 16,-8-1-144 0,1 3 136-16,-11 0-48 0,-1 2 128 15,0 4 104-15,0-2-39 0,-13 2-169 31,-1-3-160-31,-1 0-48 16,2-5-40-16,2-2-48 0,3-3 32 16,0-4-80-16,5 0 64 15,-2-2-56-15,5 2 56 16,-2 0-64-16,2 2-120 0,0 4-504 15,-5 16-553-15,2 0-551 0,2 0-2921 16</inkml:trace>
  <inkml:trace contextRef="#ctx0" brushRef="#br0" timeOffset="151162">21402 5663 7769 0,'0'0'3937'15,"0"0"-2281"1,0 0-151-16,0 0-505 15,0 0-464-15,23-2-184 0,-12 0-72 16,2 2-120 0,5-2-80-16,-7 2-72 0,-4 0 8 15,1 0 32-15,-7 0-40 0,-1 0 0 16,0 0 184-16,0 0 80 15,-9 0-88-15,2 0-88 16,-1 0 48-16,5 0 72 0,3 0 8 16,-3-2-103-16,3-3-41 15,0 0-72 1,0 1 0-16,0 2-8 0,0 2-8 0,0 0 0 15,0 0-96-15,0 0 15 16,-5 6-63 0,0 8-784-16,-2 0-2112 0</inkml:trace>
  <inkml:trace contextRef="#ctx0" brushRef="#br0" timeOffset="152786">16202 6956 9498 0,'0'0'4456'0,"0"0"-3303"0,0 0-841 16,0 0 320-16,32 0 272 16,-1 0-104-16,5 0-288 15,1 0-240-15,3 0-192 0,-4 0-80 16,1 0-104-1,5 0-816-15,-10 0-1480 16,-4-3-4138 0</inkml:trace>
  <inkml:trace contextRef="#ctx0" brushRef="#br0" timeOffset="153258">16267 6782 5569 0,'0'0'2896'0,"0"0"-1495"15,0 0 367 1,0 0-224-16,0 0-375 0,139 46-289 15,-102-38-296-15,-2 0-232 0,-2-1-144 16,-9 0-64-16,-5 1-136 31,-8 2 40-31,-7 2-40 0,-4 8 104 16,0 6-16-16,-23 8 104 15,-6 5-200-15,-13 8-256 16,6-9-1200-16,7-11-3089 0</inkml:trace>
  <inkml:trace contextRef="#ctx0" brushRef="#br0" timeOffset="153825">16733 6816 8089 0,'0'0'3201'0,"0"0"-1665"0,0 0-488 15,84-136-415-15,-30 98-257 16,4 8-144 0,2 9-160-16,-2 12-72 0,-5 9 0 15,-1 3 0-15,-10 28-72 16,-8 8-24-16,-9 14 24 15,-13 7 64-15,-9 6 8 0,-3 2 0 16,-10 0 0 0,-14-6 8-1,-10-4 56-15,-3-11 128 16,-5-9 216-16,-2-12 168 15,-1-10-216-15,0-10-160 16,0-6-32-16,3-6-88 0,5-24-80 16,4-10-232-16,14-11-624 15,9-2-424 16,10-2-609-31,8 3-263 0,20 6 519 0,9 7 137 0,-6 12 680 0,-4 5 496 16,-11 9 320-16,-6 6 568 0,-9 5 648 31,-1 2 505-31,0 0-257 16,0 12-512-16,0 14-128 0,0 7 169 15,0 8-321 1,0 1-256-16,0 3-272 0,7 4-144 16,9-8-1265-16,0-9-5072 0</inkml:trace>
  <inkml:trace contextRef="#ctx0" brushRef="#br0" timeOffset="154100">17239 7026 6513 0,'0'0'2432'16,"0"0"-567"-16,0 0-137 0,0 0-768 0,153-22-191 31,-104 12-209-31,-2-1-360 16,4 0-96-16,1 1-16 0,-4 2-88 15,-2 3-176-15,-6 3-1065 16,-3 2-1167-1,-13 0-2425-15,-3-3-1008 0</inkml:trace>
  <inkml:trace contextRef="#ctx0" brushRef="#br0" timeOffset="154324">17649 6834 1192 0,'0'0'6337'16,"0"0"-4360"0,0 0-1201-1,0 0 184-15,0 0 192 16,0 0-456-16,100-2-288 0,-64 2-104 0,-6 0 17 15,-5 4-17-15,-4 8 8 16,-10 2 56-16,-11 4 192 0,0 6 96 31,-10 6-96-31,-20 6-296 16,-9 3-264-16,-16 6-592 15,8-7-2097-15,12-11-6633 0</inkml:trace>
  <inkml:trace contextRef="#ctx0" brushRef="#br0" timeOffset="154933">18048 6680 7881 0,'0'0'3209'0,"0"0"-2225"0,0 0-376 16,0 0-16-16,119-27-184 15,-65 27 17-15,4 4-161 0,0 19-64 16,-3 5 152-16,-5 8 0 31,-10 5-152-31,-15 6-72 16,-12 6 40-16,-10-2 8 0,-3 1-72 15,-12-1-96-15,-17-5 56 16,-6-7-56-16,-10-7 96 0,-7-7-48 15,-3-9 16-15,-5-10-56 16,4-6-16 0,1-13-80-16,8-19-160 15,3-13-592-15,14-8-280 16,10 0 551-16,17-1 393 0,3 7 64 15,11 7-40-15,20 8 136 16,11 4 16-16,0 6 120 16,2 8 176-16,-4 8 24 15,-4 6-79-15,-7 0-17 31,-10 8-48-31,-8 12 64 0,-11 4 112 0,0 6 120 0,-14 4-136 16,-17 3-168-16,-6-1-176 0,1-8-96 31,12-7-88-31,10-8 136 16,10-9 32-16,4-3-368 0,12-1 224 15,18 0 160-15,1-3 8 16,14-10 16-16,-3-1-24 0,28-10-440 16,-17 5-1961-16,-4 2-5897 0</inkml:trace>
  <inkml:trace contextRef="#ctx0" brushRef="#br0" timeOffset="155161">18662 6896 4865 0,'0'0'3024'0,"0"0"-1271"16,0 0 63-16,0 0-776 15,143-11-336-15,-101 2-104 16,-1 1-392 0,-1 2-175-16,-1-2-33 0,-5 4-1417 0,-12 2-3336 15</inkml:trace>
  <inkml:trace contextRef="#ctx0" brushRef="#br0" timeOffset="155392">18886 6727 8001 0,'0'0'1737'0,"0"0"-601"15,0 0 208-15,0 0-320 0,128-2-159 32,-85 4-393-32,1 7-120 15,-2-1-120-15,-2 1-24 16,-7-3 216-16,-8 3 112 0,-13 3-232 15,-12 2-168-15,0 8 272 16,-23 10 88-16,-19 5-496 0,-24 16-456 31,9-8-1928-31,11-11-7746 0</inkml:trace>
  <inkml:trace contextRef="#ctx0" brushRef="#br0" timeOffset="156160">19589 6651 8313 0,'0'0'2345'0,"0"0"-1409"16,0 0-168-16,119-30-408 0,-66 30-56 31,9 0-152-31,-4 2-48 16,0 19-88-16,-6 2 72 0,-15 7 32 15,-10 5 32-15,-19 3 8 16,-8 6 73-16,-11 2 63 15,-29 2-72-15,-12 0-64 0,-11-2-88 16,-6-7-24 0,-1-14 24-16,9-8-72 15,6-17 128-15,13 0 328 0,10-23-208 16,4-13-72-16,6-9-120 31,9-10-56-31,9-1-112 0,4 0-136 0,8 6-176 16,26 7-16-16,8 9 24 15,8 8 95-15,1 11 81 16,-5 6 88-16,-9 7 48 15,-6 2-32-15,-8 5 88 0,-12 12 48 32,-11 8 96-32,0 3 232 15,-11 0 1-15,-9-2-129 0,-2-3-64 16,2-6-56-16,4-7-8 15,10-6-72-15,3-4-32 0,3 0-472 16,0 0-233-16,17 0 425 31,11 0 208-31,-6 0 56 0,1 0-24 16,-4 12 72-16,-6 2 88 15,-6 6 384-15,-7 0 184 0,0 6 9 16,-18 2-337-16,-24 8-328 16,6-6-768-16,3-8-6346 0</inkml:trace>
  <inkml:trace contextRef="#ctx0" brushRef="#br0" timeOffset="156662">20162 6888 8281 0,'0'0'2305'0,"0"0"-41"15,152-30-447-15,-76 16-841 16,3 2-192-16,-5-1-264 16,-3 6-184-16,-10 1-224 15,-7 4-112-15,2 2-272 0,-14 0-1568 16,-9 0-4146-16</inkml:trace>
  <inkml:trace contextRef="#ctx0" brushRef="#br0" timeOffset="157004">20821 6509 304 0,'0'0'8105'0,"0"0"-6728"0,0 0-121 0,139-16-432 16,-84 16-352-1,3 6 168-15,-5 18-256 16,-9 10 40-16,-12 6-159 16,-11 5-49-16,-13 2 64 0,-8 2 24 15,-2-3 8 1,-20-2 32-16,-14-4-120 0,1-6 64 0,-4-6 64 31,0-7-72-31,0-10-16 16,4-9 184-16,4-2 72 15,5 0-192-15,1-22-88 0,2-8-240 16,7-6-312-16,-2-6-544 15,16-16-992 1,2 12-1097-16,0 5-3392 0</inkml:trace>
  <inkml:trace contextRef="#ctx0" brushRef="#br0" timeOffset="157247">20821 6509 5449 0,'139'84'2064'0,"-151"-56"-1280"15,3 2 609-15,2 3 55 0,7-3-288 16,0-6-624-16,0-5 16 16,15-2-160-1,3-6-71 1,1 0-17-16,4-5 48 0,1-4 0 15,0-2-72-15,5 0-280 0,-6 0-104 16,4-19-904-16,-4 2-1537 16,-14-3-4208-16</inkml:trace>
  <inkml:trace contextRef="#ctx0" brushRef="#br0" timeOffset="157403">21066 6614 4352 0,'0'0'4153'31,"0"0"-3296"-31,0 0-137 0,0 0 392 15,0 0-232-15,-19 126-368 0,19-88-288 16,0 10-224-16,0-8-1184 16,0-8-4169-16</inkml:trace>
  <inkml:trace contextRef="#ctx0" brushRef="#br0" timeOffset="157796">20633 6693 7889 0,'0'0'2889'32,"0"0"-1697"-32,0 0-640 15,0 0-88-15,0 0 280 16,0 0-111-16,0 0-121 0,128 77 56 15,-105-51-208-15,-6-1-32 63,-15 4-80-63,-2 1 40 0,0 5-288 0,-31 8-56 15,1-5-1992-15,1-10-7218 16</inkml:trace>
  <inkml:trace contextRef="#ctx0" brushRef="#br0" timeOffset="158355">21283 6826 8481 0,'0'0'1849'16,"0"0"-57"-16,0 0-272 31,147 2-535-31,-88-2 71 0,6 0-440 0,4 0-272 0,4-10-192 15,0-2-152-15,-1-2-80 0,6-6-896 16,-15 5-1993-16,-16 2-5409 16</inkml:trace>
  <inkml:trace contextRef="#ctx0" brushRef="#br0" timeOffset="158585">21887 6599 8041 0,'0'0'1505'16,"0"0"-913"0,0 0 112-16,116 18-288 0,-74-4 328 0,-5 5 232 31,-5-2-192-31,-11 3-407 0,-13 5-201 15,-8 3 256-15,-11 4 232 0,-23 4-312 16,-30 20-352-16,9-8-1104 16,5-7-4330-1</inkml:trace>
  <inkml:trace contextRef="#ctx0" brushRef="#br0" timeOffset="159121">22353 6525 7281 0,'0'0'2297'15,"0"0"-1609"-15,0 0-200 16,0 0-320-16,0 0 72 0,126-72 112 15,-85 72-144-15,2 10-128 16,3 16 80-16,-4 6 112 31,-2 8 176-31,-6 4-144 0,-10 6 24 16,-13 9-48-16,-11 3 56 15,0 4-7 1,-13 0-153-16,-6-2-160 0,-4-8 112 16,-1-7-24-16,3-11 72 31,-5-8 112-31,1-6 264 0,-9-10 128 0,-4-7-232 0,-5-4-176 15,-4-3-64-15,-1-10 40 16,-1-20-32-16,-1-10-40 0,3-11-104 0,10-2-72 31,8-3-192-31,18-1-232 31,11 7-200-31,11 2-816 16,37-6-993-16,-2 12-2376 0,-4 7-3176 16</inkml:trace>
  <inkml:trace contextRef="#ctx0" brushRef="#br0" timeOffset="159392">22429 6708 6889 0,'0'0'2360'0,"0"0"-1623"0,0 0 375 15,0 0-40-15,-14 104-224 31,14-80-184-31,19-2-183 16,-1-4-233-16,6 0-88 0,-1-2-56 16,-2 0 8-1,0-2-112-15,-7-1 16 0,2-4-8 0,-8-1 40 16,-1-1 40-16,-5-3-88 15,-2-4 0-15,0 0 344 16,0 0 720 0,-5 2 16-16,-21 1-712 0,-11 7-368 15,-13 5-496-15,-33-4-1160 16,12-1-2601-16,8-10-6537 0</inkml:trace>
  <inkml:trace contextRef="#ctx0" brushRef="#br0" timeOffset="159528">22487 6695 5777 0,'0'0'2320'16,"0"0"-799"-16,0 0-153 0,0 0-776 16,0 0-208-16,123-4-384 15,-95 15-72-15,-6-5-4817 16</inkml:trace>
  <inkml:trace contextRef="#ctx0" brushRef="#br0" timeOffset="160033">22886 6802 3816 0,'0'0'4449'0,"0"0"-2616"32,115-32-1-32,-60 17-528 0,3 6-279 15,-3-1-321-15,3 1-256 16,-1 1 8-16,-6 3-296 15,-7-1-160-15,-5-2-1040 0,-14 3-1785 16,-13-1-4608-16</inkml:trace>
  <inkml:trace contextRef="#ctx0" brushRef="#br0" timeOffset="160289">23272 6546 6145 0,'0'0'2016'0,"0"0"-791"0,0 0-209 0,125 25-512 32,-79-11 656-32,0 0 168 15,-8 3-583 1,-7-2-137-16,-8 4-224 0,-15-2-88 0,-8 5 104 15,0 5 312-15,-31 3-296 16,-12 6-416 0,-37 22-496-16,8-10-2617 0,7-10-6857 15</inkml:trace>
  <inkml:trace contextRef="#ctx0" brushRef="#br0" timeOffset="161145">23794 6533 7513 0,'0'0'2569'16,"0"0"-1921"-16,0 0-472 15,0 0-168-15,123-56 8 16,-85 52 128-16,8 4 8 0,0 0-104 31,-7 20-40-31,-2 8-8 0,-6 10 88 16,-8 6 224-16,-7 6 48 15,-11 5-80-15,-5-1-88 16,0 2 24-16,-8-4-8 0,-12-2-56 16,-4-4-24-16,-2-5-40 31,-5-7 16-31,-4-9-16 15,-5-5 168-15,-4-3-56 0,-8-9-55 16,-1-8-9-16,0 0-48 16,1-8 96-16,7-18 40 0,3-10-128 15,6-9-96-15,12-7-168 16,16-4-144-1,8-4-553-15,8 2-543 16,23 2 152-16,9 1-377 0,5 10 153 16,-3 7 544-16,-6 10 400 15,-9 9 352-15,-9 13 104 16,-10 6 80-1,-8 0 152-15,0 20 424 0,-5 13-56 32,-9 7-32-32,-2 5 248 0,4 8-176 0,6 3-216 15,4-5-39-15,2-2-217 0,2-11 56 16,17-10-144-16,7-10 392 15,5-10-56 1,-4-6 72-16,1-2 120 16,1-2 56 15,-13-16 32-31,-2-2 48 0,-10-2-23 0,-4-2-249 0,0 0-176 0,-18 4-216 0,-10 5-80 15,-22 15-1041-15,8 0-1087 32,5 2-3841-32</inkml:trace>
  <inkml:trace contextRef="#ctx0" brushRef="#br0" timeOffset="161612">24293 6706 8425 0,'0'0'3993'0,"0"0"-3513"16,0 0-368-16,0 0-8 0,0 0 280 15,0 0 169-15,0 0-145 0,116 6-176 31,-83-4-56-31,0-2-176 16,1 4-360-16,-6-3-1577 16,-12 1-3832-16</inkml:trace>
  <inkml:trace contextRef="#ctx0" brushRef="#br0" timeOffset="162045">24513 6573 5513 0,'0'0'1016'0,"0"0"-752"16,0 0-112-16,0 0 288 31,0 0 528-31,122 69-16 15,-99-58-303 1,1 1-289-16,-8-1-176 0,-4 0-128 0,-4-1-40 16,-8 3 200-16,0-4 424 0,0 6-16 15,-36 10-408-15,-1-2-216 16,-5 1-2696-1</inkml:trace>
  <inkml:trace contextRef="#ctx0" brushRef="#br0" timeOffset="165696">18213 6702 1584 0,'0'0'3113'0,"0"0"-1945"0,0 0-656 16,0 0 224-16,0 0 216 15,0 0-184-15,0 0-55 0,0 0 71 16,0 0-96-16,0 0-136 31,0 0-40-31,0 0 80 16,0 0-8-16,0 0-80 0,0 0-167 15,0 0-81-15,0 0-88 16,0 0-64-16,0 0-24 0,0 0-72 16,0 0 0-16,0 0 0 31,0 0-8-31,-4 0 8 0,4 0 0 15,0 0-8-15,0 0 0 0,0 0 0 16,0 0 16-16,0 0-16 16,0 0 8-16,0 0 0 0,0 0 0 15,-3 0 8-15,3 0 0 16,0 0-8-1,0 0-8-15,0 0 8 16,0 0 0 0,0 0-8-16,-3 0-8 0,3 0-472 15,-2-7-785-15,-2 1-1095 0,-1-1-4938 16</inkml:trace>
  <inkml:trace contextRef="#ctx0" brushRef="#br0" timeOffset="184920">18284 7297 1168 0,'0'0'1312'16,"0"0"-872"-16,0 0-288 0,0 0-152 0,0 0-112 15,0 0-112 1,0 0 104-16,0 0 120 0,0 0 0 15,0 0 64 1,0 0 256-16,0 0 280 16,0 0 96-16,0 0-7 15,0 0-257-15,0 0-200 0,0 0-104 16,0 0-64-16,0 0-48 15,0 0-16-15,0 0 16 0,0 0-16 32,0 0-112-32,0 0-592 15,0 0-641-15,0 0-87 0</inkml:trace>
  <inkml:trace contextRef="#ctx0" brushRef="#br0" timeOffset="186477">18284 7297 2896 0,'6'-18'1576'0,"-6"18"-303"16,0 0-33-16,0 0-328 0,0 0-424 15,0 0-88 1,0 0-48-16,0 2-160 15,0 0-7-15,0 1 71 0,0-1 48 16,0-1 192-16,0 1-40 16,0 0-16-16,0 0 96 15,0 0-144-15,0 0 48 16,0 0-32-1,0 0-88-15,0 2-32 16,0 0-184-16,0 3 17 0,0-2-65 16,0 3-40-16,0 0 64 15,0 3 24-15,0 0 48 0,0 1 32 16,3 1 40-1,-1-2-128 1,3 2 32-16,-3-1 80 16,1-1-88-16,-2 0-48 0,1-1 32 0,-2-3-48 15,2-1-8-15,1 1-32 16,0 1-8-16,-3-2 0 15,2-1 40 1,-2 4-40-16,1-1 48 16,-1 0-48-16,2-1 40 15,1 4-48-15,-1 1 96 0,-1 2-48 16,3 0-40-16,-3-1 64 15,-1 2-56-15,3 1-8 0,-3-2 72 16,0 0-72 0,2 0 0-1,-2 0-8 1,0-1 8-16,0-2 0 15,2 3-8-15,1 0 0 0,-3 0 0 16,1 2 0-16,-1 0 16 16,4 0-8-16,-4-2 40 0,1 3-48 15,1-4 0-15,-2 0 8 16,5-3 8-16,-5-3 0 15,0 4-16-15,1-3 0 0,-1 1 0 0,4 2 0 16,-4-1 8-16,1 0-8 16,-1 0 8-1,0-2 0-15,0-4 0 16,0-2 40-16,5 0-32 31,-5-2-8-31,0 2 80 0,0-2-8 31,0 0 24-31,0 0-8 16,0 0 32-16,0 0 24 0,0 2-8 15,0 0-64-15,0 1-16 16,0 2-56-16,0-1 40 16,0-2-48-1,0-2 24-15,0 2-16 0,0-2-8 0,0 0 0 16,0 0 8-16,0 0 40 0,0 0-40 15,0 0 56-15,0 0-16 0,0 0 112 16,0 0 32-16,0 0-96 16,0 0 24-16,0 0-8 15,0 0-64-15,0 0 0 16,0 0-32-1,0 0-8-15,0 0 48 0,0 0-48 16,0 0 8-16,0 0 0 16,0 0-16-16,0 0 16 0,0 0-8 15,0 0 40-15,0 0 0 0,0 0-39 31,0 0 7-31,0 0-16 16,0 0 8-16,0 0 8 0,0 0-16 16,0 0 8-16,0 0-8 15,0 0 0-15,0 0 0 16,0 0 0-16,0 0 0 0,0 0 0 15,0 0-8-15,0 0 8 0,0 0 0 32,0 0-8-32,0 0-57 15,0 0 57-15,0 0-48 16,0 0 48-16,0 0-48 0,0 0 8 15,0 0 48-15,7 0 0 16,2 0 48-16,-1 0-32 0,2 0-8 31,1 0 0-31,-1 0 0 16,0 0 40-16,1 0-40 15,2 0 0-15,1 0 40 0,1-2-31 16,4 2-9-16,2-2 80 16,5 2-40-16,2 0-48 0,2-2 16 31,-1 2-8-31,2 0-8 0,-5-2 16 15,1 2-8-15,-6 0-8 16,4 0 0-16,-3 0 0 0,2 0-8 16,1 0 8-1,4 0 0-15,1 2-8 16,-2 4 8-16,1 0 0 0,-2 0 8 31,-2 0 40-31,-6-2 24 0,-1 0-64 0,-7-4 56 16,-6 2 16-16,-3-2 64 0,2 0 0 31,-4 0 200-31,0 0 128 0,0 0-8 15,0 0-152-15,0 0-312 16,-11-6-40-16,-7 2-1136 31,1 2-953-31,-1 0-3448 0</inkml:trace>
  <inkml:trace contextRef="#ctx0" brushRef="#br0" timeOffset="187014">18951 7828 5337 0,'0'0'4201'15,"0"0"-2761"-15,0 0 152 0,0 0-103 16,0 0-377-16,0 0-432 31,-4-2-408-31,4 2-272 16,12 0-40-16,7 13 40 0,9-1 48 15,1 5 24-15,1 2-8 16,-2-1 24-16,-4-2-80 0,-3 0 48 16,-5-2 80-1,-1-5-80 1,-7 0 16-16,-3-3 80 0,-4-4 0 15,-1-2-32-15,0 2 408 16,0-2 264-16,0 2 193 0,-6 4-9 16,-17 2-608-16,-1 4-224 15,-7 5-144-15,-3 2-48 31,0 3-192-31,-1 1-488 0,-2 0-521 16,8-5-1023 0,8-10-4369-16</inkml:trace>
  <inkml:trace contextRef="#ctx0" brushRef="#br0" timeOffset="188467">19421 7823 2904 0,'0'0'6193'0,"0"0"-4240"0,0 0-377 15,0 0-408-15,0 0-247 0,-10-49-345 16,16 32-344-16,17-4-112 16,-4 4-56-16,7-2-56 46,2 6 0-46,6 0 40 0,1 3 80 16,6 6 48-16,-1 2 56 16,2 2-144-16,3 0-24 0,-3 6-16 15,0 10 0-15,-8 2-48 16,0 3 8-16,-7 0 48 15,-4 3 0 1,-2 4-40-16,-6 1 120 0,-4-1-16 0,-5 4-24 0,-1-2 24 16,-5 2-8-16,0-2-24 15,0 2 8-15,0 0 16 16,-13 0 80-16,-3 0-96 15,-3-2-96 1,-6 2 96-16,-4-3-40 16,0-1 8-16,-5-2-56 0,-3-2 8 0,-3-2-8 15,-2-4 0 1,2-4-8-16,4-2 8 0,2-6 0 15,3-2-8 1,4-4 0-16,3 0 16 16,3-8 32-16,0-12 0 15,0-6-40 1,3-5 184-16,5-4-72 0,-5-3 32 0,5-5-23 15,2 3 39-15,5 2 24 0,1 0-104 32,5 6-80-32,0 0-8 0,0 6-200 31,0 0-417-16,0-2-623-15,8 5-1576 0,-3 8-5426 0</inkml:trace>
  <inkml:trace contextRef="#ctx0" brushRef="#br0" timeOffset="191292">19627 7830 5249 0,'0'0'3120'15,"0"0"-1127"-15,0 0 103 16,0 0-367-16,0 0-649 0,-4 0-440 16,4 0-328-16,4 2-24 15,11 7 248-15,6-3-152 16,2 2-88-1,-1-5-136-15,1 1-16 16,-4 0-72 0,0-2-24-16,-2-2-40 0,-4 3 88 0,-4-3-40 15,-2 0-56-15,-6 2 0 16,-1-2 8-16,0 2 0 0,0 2 64 31,0 2 24-31,0 3 193 16,-11 10-57-16,-7 7-144 0,0 4-32 31,-1 2-56-31,3-2 0 0,3-2-8 0,3-4-96 15,9-4-753-15,-1-5-1199 0,2-8-3545 0</inkml:trace>
  <inkml:trace contextRef="#ctx0" brushRef="#br0" timeOffset="193339">20010 8054 4656 0,'0'0'2513'0,"0"0"-465"0,0 0-263 32,0 0-97-32,0 0-55 15,0 0-377-15,0 0-472 0,0 0-384 16,0 0-168-16,-31 11 88 15,43-11 184-15,1 0 64 32,4 0-127-32,0 0-25 0,-3-2-200 15,4-2-56-15,0 1 8 16,-1-2-80-1,4 3-80-15,-3 0 64 0,2 2 0 0,2 0-64 0,1 0 0 16,1 0 8 0,0-2 32-16,4 2-48 0,1 0 0 15,1-2 16 1,4 2-16-16,3-2 8 15,-3 2-8-15,2 0 8 16,1 0-8-16,-6 0 8 0,-1 0-8 16,1 0 8-16,0 0 0 15,1 0 0-15,0 4 8 16,-1-2-8-16,-5 2 0 31,0-1 0-31,0-1 0 31,-5-2-8-31,-4 0 16 0,1 0-8 0,-3 0 40 0,-2 0-40 16,1 0-8-16,-1 0 16 0,-3 0-8 15,4 0 0-15,-2-2 0 16,0-1-8-16,1 1 8 16,4 0-8-16,-5 2-16 0,1 0 8 15,5 0-64 1,-7 0 64-16,1 0 0 0,1 0-8 0,-4 0 8 31,3 0 0-31,-4 0 0 16,0 0 0-16,0 0 0 0,-2 0-64 15,-1 0 56-15,0-2-40 16,0 2 0-16,-4-2-16 15,4 2 64 1,-1 0-40-16,0-2-8 0,1 0 48 16,0-2-64-16,2 2 8 15,-1-4 16 1,0 0 40-16,1-2-40 0,-2-6 48 0,0-2 0 15,-4-7 0 1,4 0-56 0,-5-1-40-16,0 0 24 0,0 3 56 0,0 2-32 15,0 0 48 1,0 2-8-16,0-4 0 0,-5-1 8 15,-1-4 0-15,1 1 0 0,-2-4-56 32,3-1-56-17,0 2 40-15,0 0-8 0,-1 2-16 0,3-2 40 16,-3 1 8-16,-1-1-1 15,1 0 33-15,-2 1 8 0,1-1-136 16,0 0 48-16,1 1-80 16,3 5 96-16,-1 3 32 0,3 2-16 31,-2 4 64-16,2 0 8-15,-3 3-8 0,3-2 0 16,-3 0 8-16,-2 0-8 0,2-2 8 16,-4 0-8-16,4-2 0 31,-5 2-8-31,3-2 0 0,-1 0-56 15,4 1 16-15,-4 2-24 16,4-2-48-16,-1 4 104 0,3 1 8 16,0 3 0-16,-5 3 0 0,5 2 8 15,0 2 0 1,0 0 0-16,0 0 8 0,-2 0 48 31,2 0-48-15,0 0-8-16,0 0 8 0,-1 9-8 15,1 1 8-15,-4 5 96 16,-4 2 16-16,-1 5 72 0,-3 1-32 15,-5 4-16-15,-1 1 8 16,-2 0-55-16,3-4-49 0,-1-1 16 16,5-10-64-16,2-1 0 15,3-5 16 1,6-4-16-16,0-3-136 0,2 0-81 0,0 0-23 31,0 0-160-31,0-12-328 0,0-4-304 16,2-2 176-16,11-3 160 15,1-2 160-15,1 1 207 16,1 0 233-1,2 0 32-15,0 2 64 16,-1-1 0-16,1 4 56 16,-2-2-56-16,-3 6 8 0,-1-2 72 15,-4 6 64-15,-2-1 89 16,-3 1 31-16,-1 3-40 15,1 0-24-15,-3 3-32 0,0 3-168 32,3-2 0-32,-1 2-16 0,5 0 16 15,4 0-8-15,2 7 8 0,4 10 432 16,3 2 96-16,1 2 64 15,3 1-296-15,-1-1-72 16,7 11-224-16,-5-3-24 0,-8-5-2392 31</inkml:trace>
  <inkml:trace contextRef="#ctx0" brushRef="#br0" timeOffset="228892">12807 2050 9025 0,'0'0'2433'16,"0"0"-1073"-16,0 0 25 15,0 0-105 1,0 0-288-1,0 0-320-15,0 0-176 0,0 0-96 0,0 0-168 16,0 0-144 0,0 0 0-16,0 0-24 0,0 0-64 0,0 0-8 15,0 0-56-15,9 0 64 31,5 0 0-31,2 0-32 16,7 0 32-16,1 0 0 0,4 0 0 16,1 0-8 15,0 0 8-31,5 2 0 0,-2 2 8 0,3-2 0 0,-2 1 48 0,-3-1-48 31,4 2-8-31,-1 0 16 0,7 0 32 16,0 1 8-16,6-3-56 15,0 2 16-15,-2-4 56 0,1 0-72 16,-1 0 49-1,-4 0-33-15,-1 0 32 0,0 0-48 32,-5 0 72-32,1 0-48 0,4 0-16 15,-2 0 0-15,-3 0-8 16,5 0 0-16,-5 4 8 0,1 0-8 15,4-1 8 1,1 1-8-16,2 0 8 0,5-2 0 16,-2 3-8-1,5-3 104-15,0-2-104 0,4 0 8 16,1 0 0-16,4 0-8 15,0 0 0-15,2 2 0 0,0 0 0 16,2-2 0-16,2 2-48 16,1-2 40-1,4 0 8-15,5 0 0 16,-2 0 0-16,1 0 0 0,2 0 0 15,-5-2 8-15,-4 0 0 16,-4-2 0-16,-7 1 64 16,-1 1-64-16,-3-2 64 0,-4 2 8 31,2-2-24-31,-5 1 16 15,-3 1-72-15,-4 2 72 0,-6 0-72 16,-3 0-64-16,-2 0 56 16,1 0 0-16,-4 3 8 0,-3 1 80 15,2 0-80-15,-2-2 0 31,-2 2-8-31,2-1 16 0,0-1-8 16,5 0 16-16,-2-2-8 16,2 2 152-16,6-2-40 15,-1 0-72-15,4 0 120 0,1 0 24 16,4 0-40-1,2 0-24-15,5 0-128 32,2-4 48-32,2-5-40 0,6-1 112 0,-1 3-112 0,2-4 80 15,1 3-88-15,-1 0 48 16,1 5-48-16,-5 1-8 0,1 0 8 15,-2 0 0 1,0 2 8-16,-4 0-8 31,1 0 8-31,-5 0-8 0,2 0 0 0,3 0 0 0,-2 0 16 16,2 0-16-16,0 0 8 15,4 0 0-15,-1 0-8 0,-1 0 0 32,1 0 0-32,4 0 96 0,-1 0-40 15,5 0-56 1,1 0 0-16,-1 0 8 0,1-5-8 15,5-1 8-15,0-2-8 16,0 1 0-16,6-1 0 0,0-3 0 31,-1 5-8-31,1-1 0 0,1 3 8 16,-1-1 0-16,-2 3 0 15,-5 0 0 1,-6 0 0-16,-2-2 0 0,-9 2 0 0,-3 0 0 31,-8 0 0-31,-4 2 0 16,-7 0 0-16,-8 0 0 0,-2 0 0 0,-3 0-8 15,-9 0-8-15,-2 0 8 16,-3 0 0 0,0 0 8-16,0 0 16 0,0 0 64 0,0 0-72 15,0 0 64 1,0 0-56-1,0 0 56-15,0 0-64 0,0 0-8 0,0 0 8 16,0 0-8 0,0 0-248-16,0 0-800 0,-5 0-1745 15</inkml:trace>
  <inkml:trace contextRef="#ctx0" brushRef="#br0" timeOffset="234395">15598 2820 8481 0,'0'0'4513'0,"0"0"-2776"16,0 0-1-16,0 0-288 31,0 0-359-31,-61 15-537 15,38 10-320-15,-1 3-88 0,0 2 80 16,6 4 96-16,3-2-160 16,4 0-32-1,3-4-8-15,5 0-40 0,3-3-64 0,0-6 56 16,0-1-64-16,0 0-8 15,11-2 0 1,0-2-32-16,4 1 16 0,1-4-88 16,-1 2 0-16,-2-1-64 15,1-5-120-15,-4 1 112 16,-1 1 64-16,-2-5 64 15,-2 0-8 1,-4-2 56-16,-1-1 0 0,0-1 88 16,0 2 8-16,0-2 320 0,0 2 88 15,0 2-48-15,-11 3-152 16,-7 3-304-16,-6 1-304 31,-13 6-664-31,3-7-1217 0,5-7-3456 0</inkml:trace>
  <inkml:trace contextRef="#ctx0" brushRef="#br0" timeOffset="234600">15490 2835 8833 0,'0'0'4665'0,"0"0"-3448"0,0 0 255 16,0 0-352-16,0 0-232 31,0 0-440-31,0 0-303 0,119-50-145 16,-73 50-393-16,-6 0-1375 0,-8 0-5177 15</inkml:trace>
  <inkml:trace contextRef="#ctx0" brushRef="#br0" timeOffset="235334">15743 3100 9153 0,'0'0'4954'0,"0"0"-3690"0,0 0-712 16,0 0-192-16,0 0-96 15,0 0 168-15,0 0 8 32,-4 131-160-32,4-107-40 0,0-5-80 15,0-6-96-15,0-7-16 0,0-4 56 16,0-2-24-16,0 0 80 0,0-6-32 15,0-16-128 1,4-11-248 0,9-6-24-16,5-2-40 15,5 5 16-15,-2 8 64 0,0 10 80 16,-5 11-16-16,0 7 24 15,-3 0 80-15,-2 11 16 0,-4 12 48 16,-2 2 0-16,-5 3 16 16,0 0-8-1,0-6 120-15,0-1-120 16,0-8 120-16,0-7-120 0,0-4 80 15,0-2 8 17,0 0-56-32,0-10-40 0,1-12-352 0,10-1-224 31,2-3 160-31,4 1 144 15,0 7 64-15,1 10 32 0,-5 6-16 16,2 2 64-16,-4 4 72 16,-3 13 8-1,-2 2 48 1,-2-1 0-16,-3-2 0 0,-1-1-56 31,3-14-1569-31,-1-1-2520 16,0 0-832-16</inkml:trace>
  <inkml:trace contextRef="#ctx0" brushRef="#br0" timeOffset="235439">16107 3142 3344 0,'0'0'1937'0,"0"0"-353"0,0 0-152 0,3 10-279 16,-3 1-137-16,0 0-392 16,0 1-368-16,0 1-256 0,0-6-760 15,0-1-2417-15</inkml:trace>
  <inkml:trace contextRef="#ctx0" brushRef="#br0" timeOffset="235790">16188 2990 6425 0,'0'0'2544'16,"0"0"-1215"-16,0 0-385 15,0 0-176-15,0 0 80 0,0 0-32 32,0 0 25-32,0 0-1 0,25 130-248 15,-25-102-256-15,0-4-88 16,0-3-144-16,0-10-56 15,4-3-48-15,-3-4 0 0,4-4-40 32,-2 0-120-32,5-10-8 15,2-10 80-15,6-3 80 0,0-2-88 16,2 1 48-16,0 7 0 15,-5 2-16-15,0 7-24 16,-4 6 8-16,0 2-16 0,-1 0 72 16,-5 0 24-16,2 4 200 15,1 6 88 1,-6 3-24-16,0 0-120 15,0 11-144-15,0-4-520 0,0-2-3793 16</inkml:trace>
  <inkml:trace contextRef="#ctx0" brushRef="#br0" timeOffset="236664">17799 2785 6809 0,'0'0'5073'0,"0"0"-3457"0,0 0-607 16,0 0-81-16,0 0 288 15,0 107-24 1,-3-60-320-16,0 4-183 16,-4-5-161-16,2-4-232 0,4-8-216 15,-1-4-8-15,2-7-72 16,0-8-176-16,0-6-880 0,0-9-817 15,0 0-2632 1,7-17-3809 0</inkml:trace>
  <inkml:trace contextRef="#ctx0" brushRef="#br0" timeOffset="236881">17958 2730 8345 0,'0'0'2209'0,"0"0"-1209"16,0 0 864-16,0 0-391 15,0 0-361-15,0 117-248 0,0-76-144 16,0-3-184-16,0 0-184 31,0-4-87-31,0-2-217 16,0-2 8-1,0-4-56-15,0-4-56 0,0-3-801 0,0-6-1351 16,0-5-5162-16</inkml:trace>
  <inkml:trace contextRef="#ctx0" brushRef="#br0" timeOffset="237079">18221 2907 5329 0,'0'0'6529'15,"0"0"-4505"-15,0 0-967 0,0 0-297 16,0 0-528-16,0 0-232 16,0 0-504-1,16 13-1961-15,-13-5-5072 16</inkml:trace>
  <inkml:trace contextRef="#ctx0" brushRef="#br0" timeOffset="237215">18221 2907 8057 0,'-7'129'4577'15,"7"-127"-3297"-15,0-2-343 0,0 0-633 16,0 0-304-16,21-6-800 16,-1-6-2297-1,-4 2-7641-15</inkml:trace>
  <inkml:trace contextRef="#ctx0" brushRef="#br0" timeOffset="237606">18431 2801 4945 0,'0'0'3032'16,"0"0"-855"0,0 0-81-1,0 0-448-15,0 0-207 16,0 0-289-16,0 0-480 0,113 25-272 15,-102-10-104-15,-4 4-88 16,-7 3 0-16,0 5 40 0,-12 8 97 16,-14 1-169-1,-4 0-176-15,-3-2-136 31,3-8-297-31,7-8 49 16,7-8 312-16,9-4 64 16,7-6-88-16,0 0 24 0,0 0 72 0,7 0 0 15,12 0 8 1,6-8 104-16,4-4-104 0,3-4 8 15,2 0-16-15,1-2-184 0,19-2-1216 16,-12 1-1569-16,-5 6-4296 0</inkml:trace>
  <inkml:trace contextRef="#ctx0" brushRef="#br0" timeOffset="237954">18788 2764 6601 0,'0'0'2368'31,"0"0"-655"-31,0 0 287 0,0 0-543 16,0 0-377-16,0 0-400 0,0 0-240 15,79 53-64-15,-76-31-176 16,-3 4 16-16,0 5 56 0,-6-1-64 15,-14 0-112 1,-4 0-96-16,6-4 0 16,-1-6-48-1,7-8 40-15,8-4 8 0,4-4-56 0,0-4-24 16,0 0 80-16,9 0 192 15,9 0-48-15,6-2-40 0,7-14-104 32,30-18-72-32,-11 4-1776 15,2 0-6386-15</inkml:trace>
  <inkml:trace contextRef="#ctx0" brushRef="#br0" timeOffset="243540">19043 2965 3184 0,'0'0'1753'0,"0"0"-193"31,0 0 96-31,5-7-375 0,-5 7-169 16,1 0-312-16,4 0-80 15,-5 0 216-15,0 7 32 16,0 4 49-16,0 1 23 0,0 1-144 15,0 4-248-15,0-2 96 32,-14 8 65-32,-14 5-1 0,-14 10-416 15,-61 39-392 1,3-9-1448-16,-2-6-11195 15</inkml:trace>
  <inkml:trace contextRef="#ctx0" brushRef="#br0" timeOffset="245571">19705 2669 4608 0,'0'0'4665'0,"0"0"-3160"15,0 0-369-15,0 0-48 16,0 0-576 0,0 54-8-16,0-8 409 15,-8 13 55 1,-7 1-120-16,1 0-264 0,-2-7-248 0,3-4-160 15,1-13-80-15,6-10-48 32,3-9-32-32,1-10 56 15,2-7 16-15,0 0 72 0,0-5-160 16,0-18-136-16,0-5-152 31,19-6-16-31,-1 0-72 0,8 4 88 0,0 8 40 0,1 6-8 16,-2 11 80-16,-1 5 48 0,-6 0 48 31,-2 17 80-31,-8 5 8 15,-2-1 48-15,-6 4 320 0,0 1 32 32,-6-2 16-32,-14-1-104 0,-2-4-96 0,-6-2-128 15,2-6-96 1,7-3-440-16,3-8-832 0,6-2-2745 15,10-12-4545-15</inkml:trace>
  <inkml:trace contextRef="#ctx0" brushRef="#br0" timeOffset="245968">19941 2944 5801 0,'0'0'4297'0,"0"0"-2617"0,0 0-296 15,0 0-247-15,0 0-345 31,0 0-168-31,-65 82-176 16,59-56-152-16,4-2-96 0,2-3-88 16,0-6-48-16,0-3-48 0,0-3 40 15,8-4-48-15,3-5-8 16,1 0 8-16,4 0-8 15,2-9-216 1,-1-14-208-16,1-5-264 16,-2-4-120-16,-3-2 112 15,-5 4 207-15,-3 4 257 0,-3 9 232 16,-2 10 304-16,0 7 633 15,0 0-273-15,0 1-360 0,0 18-112 16,0 5 120-16,0-1-80 31,0 2-112-31,0-5-16 0,3-2-104 16,8-6-664-16,15-12-1016 0,-3 0-1185 15,4 0-2488-15</inkml:trace>
  <inkml:trace contextRef="#ctx0" brushRef="#br0" timeOffset="246189">20296 2873 1424 0,'0'0'6401'0,"0"0"-3776"0,0 0-257 16,0 0-799-16,0 0-841 31,0 0-136-31,0 0-144 16,-129 98 8-16,117-68-104 15,8-1-128 1,4-9-104-16,0-2-48 0,11-6 0 0,7-2-72 0,1-8-8 16,4-2-272-16,6 0-464 15,6-18-792 1,-2-6-1457-16,-8-2-3584 0</inkml:trace>
  <inkml:trace contextRef="#ctx0" brushRef="#br0" timeOffset="246783">20428 2689 3512 0,'0'0'4953'0,"0"0"-3448"16,0 0-913-16,0 0 416 15,0 0 528-15,0 0-167 0,-17 139-105 16,9-81-352-16,-4 2-160 15,1 4-16-15,0-4-240 16,3-6-127 0,1-8-97-16,2-8-120 15,2-10-104-15,3-11-48 0,0-7 0 31,0-8-8-31,0-2-120 0,0-2-72 0,5-23-8 0,6-9-369 16,4-9-191 0,4-8-400-16,4-1-216 15,1 4 319-15,2 9 473 16,1 10 208-16,-4 9 264 0,-5 7 120 31,-2 9 104-31,-3 4 256 0,-2 0 72 0,-1 0 81 0,-1 7 15 31,-2 5-120-31,-6 1 24 31,-1 2 40-31,0 0 112 16,0 4-208-16,-9-1-32 16,-9 2-144-16,-3-4-104 0,-2-4-96 15,4-4-104-15,0-6-64 0,-1-2-80 16,7 0-248-16,2-10 24 15,5-2 264-15,4 2 200 0,2 4-8 16,0 2-32-16,2 4 48 0,14 0 112 16,3 0-16-16,2 2 240 31,3 8-56-31,-1 2 112 0,-2 2-160 15,5 0-88-15,-2 0-72 16,2-1-72-16,1 0-72 16,10-1-384-16,-4-3-2280 0,-12-6-6562 15</inkml:trace>
  <inkml:trace contextRef="#ctx0" brushRef="#br0" timeOffset="247030">20958 3084 13154 0,'0'0'2969'15,"0"0"-1897"-15,0 0 392 0,0 0-471 16,0 0-705-16,0 0-288 31,0 0-1409-31,-16-4-5480 0</inkml:trace>
  <inkml:trace contextRef="#ctx0" brushRef="#br0" timeOffset="250924">21993 756 7097 0,'0'0'3241'15,"0"0"-1953"-15,0 0-232 16,0 0-144-16,0 0-223 0,0 0-385 15,-1 8-32 1,-3 8-192 0,4 6-56-16,-1 6 296 0,1 4-16 0,0 6-64 15,0 3-128-15,0 3 0 16,0 6-104-16,0 5 56 15,0 8 16-15,0 6 160 0,-7 2 400 32,-6-1-208-32,-3-2-296 15,2-1-128-15,-1-5 112 16,-1-1-64-16,2-1 56 15,-3-5 16-15,1-2 24 0,-2-3 40 0,1-6-16 16,-1-1-47-16,-5-6 39 31,4-5-24-31,-4-3 104 0,1-10-8 16,-1-2-16-16,-4-4-128 15,-2-2 0-15,-5-1 64 16,-2-7-16 0,-3-1 16-16,1-2 48 0,-8 0 8 0,0 0-104 31,-3 0-56-31,-4-5-56 0,-2-5 0 15,2 1 48-15,-1 1-40 0,1-1 0 16,0-2 0-16,-5-3 0 31,4 3-8-31,3-4 8 0,-3 3-8 0,6 2 0 16,-1 4-48-1,1 2 0-15,4 2-8 0,6 0-16 16,4-2 72-16,0 0 8 16,3-1 0-16,-3-4 8 0,-1-1-16 15,1 0 8-15,-5 0 40 16,5 2-48-1,-3 0-8-15,5 4 0 16,-2 2-8-16,-2 0-64 16,1 0 16-16,2-2 16 0,-4 0 48 15,3 0-72 1,4-2 56-16,-1 2 16 0,2 0-16 0,3-3-32 31,-5 2 0-31,6-1-56 16,-3 0-40-16,2 2 120 0,-1 0-24 15,-1-1-8-15,2 3 48 31,-1 0-104-31,1 2 112 0,-1 0-96 16,3-1 96 0,-1 1-16-16,3-2 16 0,-3 0-8 0,1 0 0 31,0 2 0-31,-3 0 8 15,2 0-8-15,-2 0 0 0,3 0-48 16,-1 0-88-16,-2 6 72 0,6 2 72 16,0 0-8-16,-2 2-64 31,2 1 0-31,-6 4-72 0,3 1-32 0,1-2 80 0,1 2 40 15,7-4 40-15,-1 0 8 16,5-4-120-16,2 0 24 0,1 0 31 16,5-4 25-1,-2 0-96-15,2 0-56 31,3 1-152-31,-6-1-160 0,2 1-8 0,0 3 160 0,-1 0 8 16,-2 3 72-16,2-2 8 16,5-1-8-16,-4 1 56 0,2-1 96 31,2-1-16-31,0 1 136 15,0 1 0-15,-2-1 0 16,-1-1 8-16,3-3-8 0,-6 2 8 16,1-1 48-16,-2 3 24 15,-4 0 56-15,-2 3 0 0,-6 6-32 31,-2-4-80-31,3 0 48 16,0-3 56-16,5-5-112 0,2-1 80 31,1 1-88-31,1 1-416 0,-3-4-1521 0,-2 0-6232 0</inkml:trace>
  <inkml:trace contextRef="#ctx0" brushRef="#br0" timeOffset="255854">22160 3010 8785 0,'0'0'4017'15,"0"0"-2801"1,0 0 345 0,0 0-201-16,0 0-464 0,0 10-592 0,0 18-192 15,3 16 505-15,-3 14 399 16,0 8-336-16,0 7-336 15,-13-1-152-15,-2-4-104 0,1-4-88 32,3-8-608-32,4-7-568 15,-1-15-721-15,6-14-2912 0,2-14-4729 16</inkml:trace>
  <inkml:trace contextRef="#ctx0" brushRef="#br0" timeOffset="256119">22098 2994 7881 0,'0'0'2017'0,"0"0"-857"31,0 0-24-31,0 0-168 0,129 26-120 15,-91 0-191-15,-3 6-353 0,-7 4 16 16,-9 4-64-16,-5 1 128 16,-7 0 96-16,-7 4 48 15,0-1-104 1,-24-1-176-16,-9 0-72 15,-2-1-176-15,-14 3-408 0,7-11-1144 16,12-11-2601-16</inkml:trace>
  <inkml:trace contextRef="#ctx0" brushRef="#br0" timeOffset="256512">22434 3297 9129 0,'0'0'2441'16,"0"0"-1137"-16,0 0-15 0,0 0-241 16,0 0-424-16,-79 88-344 15,79-62-128-15,0-2-16 16,2-4-48-16,14-2-80 0,2-6-8 15,3-8-8-15,1-4-264 32,2 0-288-17,2-4-256-15,0-10-121 0,-7-4 177 0,1 0 344 16,-7 2 304-16,-2 2 112 15,-5 6 320 1,-2 2 664-16,-4 6 289 0,0 0-353 16,0 0-464-16,0 0-232 15,0 6-160-15,0 8-56 16,0 4-8-16,0 2-752 0,0-1-1240 15,1-8-4074-15</inkml:trace>
  <inkml:trace contextRef="#ctx0" brushRef="#br0" timeOffset="256679">22626 3368 7889 0,'0'0'2113'16,"0"0"-737"-16,0 0-192 16,0 0-576-1,0 0-256-15,118-21-240 16,-95 17-112-16,-4-1-1048 0,-3-2-1064 15,-4-1-1817-15,-11 0-432 32</inkml:trace>
  <inkml:trace contextRef="#ctx0" brushRef="#br0" timeOffset="256827">22720 3208 3424 0,'0'0'2985'0,"0"0"-417"0,0 0-167 16,0 0-769-16,0 0-1096 16,0 0-320-16,0 0 329 15,-32 111-9-15,32-65-136 0,0 4-288 16,0-4-112-16,0 8-256 15,6-11-1769 1,2-14-5808-16</inkml:trace>
  <inkml:trace contextRef="#ctx0" brushRef="#br0" timeOffset="257277">23009 3325 8025 0,'0'0'2681'15,"0"0"-977"1,0 0-608-16,0 0-383 0,0 0-33 0,-94 72-328 16,83-42-152-16,5 0-136 15,6-2-64 1,0 0 0-16,0-6 0 15,9-4-8-15,7-5-56 16,-1-10-56-16,4-3-264 16,-2 0 144-16,0-9 40 0,1-14-256 15,-2-5-17-15,-3-2-31 16,-8 0 128-16,1 2 160 0,-4 4 152 15,-2 8 64-15,0 3 56 16,0 8 328-16,0 3 224 0,0 2-128 16,0 0-103-16,0 0-137 31,0 0-48-31,0 9-192 15,5 10 64-15,1 5 280 0,1 4 32 0,4 2-104 16,0-1-96 0,1-4-96-16,4-3-80 0,15-3-16 15,-1-6-1296 1,3-7-5370-1</inkml:trace>
  <inkml:trace contextRef="#ctx0" brushRef="#br0" timeOffset="258435">22534 3315 5393 0,'0'0'2136'15,"0"0"-1144"-15,0 0 65 0,0 0-49 0,0 0-112 16,0 0-144 0,0 0-264-1,28 50-256-15,-19-36-144 0,4 6-88 16,-1-4-1496-16,-6-4-5698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28:04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13500 2476 4584 0,'0'0'3129'0,"0"0"-1272"31,0 0-449-31,0 0-176 16,0 0-312-16,-13-4-416 0,13 4-320 16,0 0-64-16,0 0-72 15,0 0 17-15,0 0 31 0,0 0-24 16,0 0-24-16,0 0-48 15,15 0 0 1,16-2 0-16,15 0 104 16,19 2 224-16,32 0-48 0,39 0-32 31,38 0 64-31,15 0-48 0,-5 0-24 0,-19 0-8 0,-26 0-16 15,-4-2 64 1,-1 0-184-16,-4 2 112 16,-25 0-40-16,-23 0-48 15,-22 0-64-15,-12 4 64 0,2 2-16 16,0 3 48-1,0-1-136-15,-13-1-8 0,-12-3 88 0,-8 0-8 32,-5-4 8-32,-12 0 40 15,3 0 144 1,-3 0 97-16,0 0-73 0,0-10-304 0,0-8-849 15,-10-1-3840-15</inkml:trace>
  <inkml:trace contextRef="#ctx0" brushRef="#br0" timeOffset="2813">14004 3700 1120 0,'0'0'5841'0,"0"0"-3777"16,0 0-535-16,0 0 15 0,0 0-256 15,0 0-279 1,-92-80 87 0,65 71-120-16,1 5-56 0,-2 4-296 15,-1 8-272-15,0 24-352 16,-1 21-24-16,0 13-104 0,8 14-48 15,7 3 112-15,9-4 56 16,6-9-32 0,0-11-16-1,1-13-40-15,16-12-8 0,0-10 56 16,4-10-344-16,2-10-152 15,1-4-224-15,4-8 48 0,1-22 232 16,-3-12 40-16,-1-8 7 0,-5 1 185 31,-9 9 200-31,-3 12 56 16,-5 15 120-1,-1 13 184-15,-2 0-304 0,3 15-104 0,4 13 104 16,1 2 257-16,3 1-97 16,2-7-32-16,5-6-120 0,-2-10-8 31,0-6 0-31,-1-2 8 0,2-2 64 15,-7-20 184 1,1-6-80-16,-6-6-176 0,-3-2-128 0,-2 4-392 16,0 1 39-16,0 9-263 15,-2 9 224-15,-3 7 296 16,5 1 152-16,0 5-32 15,0 0-200-15,0 0-40 16,2 0 184-16,9 0 72 31,1 11-24-31,-1 4-8 0,0 9 120 0,-3 6 296 0,-3 4-64 16,-2 0 32-1,-3-5-16-15,0-9-80 16,0-6-104-16,0-11-56 16,0-1 152-16,0-2 48 31,2 0 296-31,0-15-168 0,2-9-336 0,3-8-48 0,4-4-80 0,5 2-32 31,-1 5-96-31,1 9 64 16,-3 10 64-16,-2 10-32 15,-1 0-16-15,-2 12 176 0,0 12 16 16,-6 4 304-1,-1 3-104-15,-1-1-216 0,0 2-456 0,0-10-1392 32,0-6-4698-32</inkml:trace>
  <inkml:trace contextRef="#ctx0" brushRef="#br0" timeOffset="2990">14334 3916 2696 0,'0'0'1912'16,"0"0"-663"-16,0 0 55 0,0 0-720 15,0 0-344-15,129-12-240 0,-92 2-408 0,-5 2-1544 16,-11 0-3001-16</inkml:trace>
  <inkml:trace contextRef="#ctx0" brushRef="#br0" timeOffset="3477">14468 3754 1384 0,'0'0'5065'0,"0"0"-2889"31,0 0-47-31,0 0-465 16,0 0-1032-16,0 0-576 0,0 0 56 15,-29 115 168-15,29-64 64 16,0 1-184-16,0-3-103 0,8-5-57 16,3-8-185-16,2-10-783 15,1-13-656-15,-1-13-881 31,0 0-111-31,0-17 663 16,2-17 1065-16,-4-11 888 0,-1 0 408 16,-1 0 561-16,-7 9 159 0,4 10 32 15,-6 12 120-15,0 10 73 16,0 4-513-16,0 4-784 31,4 19 200-15,-4 5 384-16,1 2-192 15,-1-3-216-15,4-5-112 0,-1-7-120 16,5-9 0-16,-2-6-472 0,2 0-248 15,4-13 280-15,1-10 208 0,1-5-224 32,-3 0 96-17,1 3 39-15,-6 10 169 0,-4 8 152 0,1 7 32 16,-3 0 48-16,0 7 153 15,0 8 375-15,3 4-296 16,2-6-256-16,2-3-56 0,-1-3 0 16,1-7-56-16,-3 0-24 0,3 0 80 15,-7-11 200-15,0-6-200 16,0-13-208-1,0 3-1281-15,-7 1-3288 0</inkml:trace>
  <inkml:trace contextRef="#ctx0" brushRef="#br0" timeOffset="3722">14868 3551 2472 0,'0'0'2032'0,"0"0"-119"16,0 0-17-16,0 143-535 31,0-79-545-31,0 4-184 0,5 3-208 0,6-9-96 15,4-9 264-15,3-10-168 16,-2-15-80-16,-3-10 24 0,-4-11-112 16,-1-7 33-16,4 0 135 15,-1-11-112 1,25-42-312-1,1 6-1249-15,1-2-4120 0</inkml:trace>
  <inkml:trace contextRef="#ctx0" brushRef="#br0" timeOffset="4117">15761 3409 7577 0,'0'0'2201'15,"0"0"-1801"-15,0 102-128 32,0-15 376-32,0 27-136 0,0 28-256 15,0-14-144-15,0-25 328 16,0-35 112-16,0-28-16 0,0 0-256 0,5 0-152 15,3-2-120-15,-5-13 0 16,-1-10 40 0,-2-9 25-1,0-6 487-15,0 0 1016 0,-2 0 400 16,-19 0-1087-16,-8-6-889 15,-3-9-176-15,-34-19-1505 0,6 2-2176 0,5-5-3984 16</inkml:trace>
  <inkml:trace contextRef="#ctx0" brushRef="#br0" timeOffset="4291">15466 3916 2776 0,'0'0'4921'0,"0"0"-3769"16,0 0-511-16,0 0 247 31,0 0-304-31,150-34-280 15,-82 16-304 1,4-8-144-16,33-22-992 0,-19 6-1025 0,-15-1-3648 0</inkml:trace>
  <inkml:trace contextRef="#ctx0" brushRef="#br0" timeOffset="4476">16091 3468 4352 0,'0'0'2585'0,"0"0"-553"0,0 0 137 0,0 0-457 15,0 0-848-15,0 0-864 0,-44 32 0 16,42 11 0-16,2 10 8 15,0 3 8 1,0-3 40-16,0-6-56 0,5-9-8 31,10-12-784-31,3-12-568 0,9-14-1009 0,-8-10-663 16,1-12-1697-16</inkml:trace>
  <inkml:trace contextRef="#ctx0" brushRef="#br0" timeOffset="5031">16188 3712 2616 0,'0'0'2889'0,"0"0"-1697"0,0 0 296 15,0 0 193-15,0 0-593 16,0 0-392-16,0 94-264 15,0-90-152-15,6-4-48 0,-1 0-48 32,1 0 176-32,2-4 64 0,-3-8-136 15,0 0-136 1,-3 1-79-16,-1 4-73 15,-1 3-97-15,0 2-255 16,0 0-64-16,0 2-168 0,7 0-544 0,-2 0-272 31,4 0 647-31,3 0 241 0,1 0 200 16,1 8 136-16,1 2 96 15,-2 2 80-15,1 0 120 16,-4-2 296-16,-1-2 32 31,3-4 89-31,-4-4-265 0,3 0-80 16,0-8 56-16,1-12 232 0,1-3-240 15,1 0-72 1,-7 3-160-16,-3 8 160 16,0 7 288-16,-4 5-16 31,0 0-216-31,0 11-216 0,0 6 168 0,5 2 56 0,-2-1-160 15,3-4-16-15,-1-4-48 0,0-4 0 0,5-4-8 16,1-2-152-16,5 0-120 16,-1-4 32-16,1-6 72 15,-3 4 112-15,-2 0-32 0,-5 4 24 31,-2 0 64-31,-3 2 144 16,-1 0 424-16,0-5 96 0,0 0-183 16,0-11-481-16,-5-2-729 31,-11 0-4992-31</inkml:trace>
  <inkml:trace contextRef="#ctx0" brushRef="#br0" timeOffset="5703">14747 2573 256 0,'0'0'7433'0,"0"0"-5040"0,0 0-1105 16,0 0-336-16,0 0-472 15,0 0-296 1,-11 144 136-16,11-73 112 0,0 3-152 16,0-6-47-16,0-8-153 15,5-10-24-15,4-12-40 16,-6-10 24-16,2-7-32 0,-5-12-16 15,0-3-200 1,0-2-329-16,-5-4-535 16,-7 0-3017-16</inkml:trace>
  <inkml:trace contextRef="#ctx0" brushRef="#br0" timeOffset="6003">14506 3065 5329 0,'0'0'2496'31,"0"0"-1840"-31,0 0-328 16,0 0 321-16,0 0-65 0,52 103-224 15,-29-67-80-15,1-2 48 16,2-5-64-16,-4-7-184 0,1-7 232 31,-2-6 168-15,-3-7 104-16,1-2 264 0,0-2 121 0,7-20 143 15,3-12-216-15,4-11-832 0,5-29-64 16,-12 10-2200-16,-10 6-5394 16</inkml:trace>
  <inkml:trace contextRef="#ctx0" brushRef="#br0" timeOffset="13640">17961 4598 6793 0,'6'2'2128'0,"7"-2"-1639"46,2 0-377-46,4 0 72 16,0 0 240-16,4 0-88 0,-2-4-192 47,-3-6-16-32,-5 0-40-15,-4 2 24 16,-7 0 112-16,0 2 424 16,-2 4 168-16,0 0 112 15,0 2-71-15,0 0-169 0,0 0-264 47,-2 12-392-47,-22 50-32 31,1 8-48-15,-1 1-1665-1,1-3 1225-15,17-46 312 16,1-8 176 0,5-7 953-1,0-7-737 1,5 0-136-16,32-5 24 0,10-24 24 15,5-5-793 1,-1-5-783-16,-20 3-688 16,-12-30-609-1,-9 6-504 1,-10 9 8835-16,0 11-3642 0,0 40-400 15,0 0-815-15,-3 18-497 16,3 12-224-16,-7 11 32 0,6 4 120 16,1 6-64-16,0-2-16 0,0-2-64 15,0-7-8-15,0-2-8 16,0-14-72-16</inkml:trace>
  <inkml:trace contextRef="#ctx0" brushRef="#br0" timeOffset="13834">18290 4486 5249 0,'10'-2'1792'16,"3"0"-328"0,5 2-247-1,6 0-401-15,0 0-216 0,5 0-184 16,-1 8-200-16,-3-2-136 0,-8 2-32 15,-1-1-48 1,-7 2-416-16,-9 5-840 0,0 0-945 16,-11-2-2496-1</inkml:trace>
  <inkml:trace contextRef="#ctx0" brushRef="#br0" timeOffset="14051">18324 4686 3040 0,'0'4'2049'0,"0"2"-465"0,0 3 48 0,0-2-303 31,15 1-433-31,1-2-224 15,3-3-232-15,4-3-88 32,11 0-248-32,-4-5-104 0,-5-3-2160 0</inkml:trace>
  <inkml:trace contextRef="#ctx0" brushRef="#br0" timeOffset="15597">18503 8178 6345 0,'0'0'3873'0,"0"0"-3217"16,0 0-176-16,0 0 456 16,0 0 200-16,88 6-271 0,-48-6-281 15,5 0-208-15,0 0-200 0,-1-13-88 16,-7 0 24-16,-3-2-112 15,-11 3-88-15,-9 3-400 16,-4 3-40-16,-10-1 312 0,0 3 208 16,0 2 16-16,-16 2-8 0,-5 0 88 15,0 0-40-15,-2 2 56 16,4 11 64-16,7 2-64 15,1 8-104 1,5 5-96-16,-1 8 48 0,2 5 48 16,-1 4 16-1,-1-5-8-15,1-2 0 0,1-8-8 16,0-8-72-16,5-8-24 0,0-5-88 15,0-8 56-15,0-1 48 16,0 0 8-16,0 0 64 0,0 0 8 16,12 0 8-16,5-1 192 0,8-12-112 31,2-6-88-31,4-4-160 15,-4-7-881-15,-1-2-1111 16,5-18-1057-16,-10 8-1376 0,-4 4 1545 16</inkml:trace>
  <inkml:trace contextRef="#ctx0" brushRef="#br0" timeOffset="15805">18970 8111 160 0,'0'0'3968'0,"0"0"-1103"0,0 0 120 15,0 0-977 17,0 0-944-32,0 0-496 15,0 0-280 1,0 0 281-16,0 0 191 15,-11 135-256-15,6-95-216 16,3-2-168 0,1-6-40-16,1-4-80 0,0-2-208 15,0-6-696-15,-4-2-513 16,3-7-1279-16,-2-6-3473 15</inkml:trace>
  <inkml:trace contextRef="#ctx0" brushRef="#br0" timeOffset="16056">18964 8131 5393 0,'3'-4'2600'0,"2"2"-1111"16,0-1-225-16,3 1-160 15,3 2-184-15,0 0-304 32,5 0-240-32,-4 0-224 0,1 0-96 15,4 0-8-15,-7 0-48 16,1 5-560-1,-4 9-784-15,-4-1-1080 16,-3-2-2361-16</inkml:trace>
  <inkml:trace contextRef="#ctx0" brushRef="#br0" timeOffset="16337">18964 8131 776 0,'13'136'4969'16,"-13"-136"-2657"-16,0 0-503 15,0 0-513 1,0 0-528-16,0 0-328 15,6 3 72 1,7-3-104 0,8 0-200-16,-2 0-208 15,10 0-128-15,-9-11-1816 63,-6 2-5410-63</inkml:trace>
  <inkml:trace contextRef="#ctx0" brushRef="#br0" timeOffset="19084">14264 5390 4064 0,'-16'-6'2601'31,"-2"0"-1025"-16,-1 0-87-15,-4 0-441 32,4 6 32-32,3 0-464 31,-7 0-352-31,4 9-136 15,-4 12-56 1,1 5-64-16,-1 8 80 16,4 2-32-16,6 5-8 31,1 1-40-31,6-3-8 0,6 2 0 15,0-9 0-15,0 2-8 47,18-12 0-47,-1-6-96 16,1-12 104-16,5-21 8 31,-4-28 168-31,1-11 608 16,-3-7-519-16,-12 24-65 15,0 7 24-15,-5 5-16 16,0 14 112-1,0 4-56 1,2 9-120-16,2 16-144 16,1 11-552 30,3 9 672-46,4-6-72 16,-1 2-48 0,0-4 112-16,4-2-112 31,-2-6 0-31,-2-6 72 15,-1-6-56 1,-1-2-16 0,-2-6 8-16,-1 0 72 15,10-8-64-15,7-30 64 0,-2 0-2673 31,2-1-2096-31</inkml:trace>
  <inkml:trace contextRef="#ctx0" brushRef="#br0" timeOffset="19619">14435 5573 8617 0,'5'7'1697'15,"-5"-1"-65"-15,0 24-536 16,-6 0-312-16,-10 4 841 31,-4 1-2329-31,4-17-769 0,-3-14-1663 31,4-4-5946-15</inkml:trace>
  <inkml:trace contextRef="#ctx0" brushRef="#br0" timeOffset="19938">14424 5411 4240 0,'0'0'2345'16,"0"0"-1001"-16,0 0 393 16,0 0-545-16,0 0-616 0,0 0-360 62,0 0-104-62,3 0-104 0,4 11-8 62,-2-1-592-62</inkml:trace>
  <inkml:trace contextRef="#ctx0" brushRef="#br0" timeOffset="20415">14600 5396 3024 0,'5'0'2033'16,"5"0"-969"-16,-2 0 32 0,5 0-104 0,1 0-176 16,-1 0-287-1,-2 2-225-15,2 4-120 0,-1 1 56 0,-3 4-176 16,-2 6 40-16,-7-2 232 15,0 4-128 32,0-4-40-47,-15 8-160 16,-1-5 96-16,2-4-360 15,2-3 112-15,12-9-240 0,0 5-448 16,-1 3-833-16,1-1-1119 47,-4 2-2424-32</inkml:trace>
  <inkml:trace contextRef="#ctx0" brushRef="#br0" timeOffset="20553">14681 5749 3576 0,'0'2'2393'0,"0"-2"-1361"15,0 0 216-15,3 2 185 16,0-2-393-16,2 2-560 16</inkml:trace>
  <inkml:trace contextRef="#ctx0" brushRef="#br0" timeOffset="22839">11138 7470 6665 0,'6'6'1336'15,"-1"15"-856"-15,1 11 505 16,9 77 79-16,-4 2-152 0,-4-7 952 47,-4-12-1808-47,-3-79 8 0,50-34 88 31,5-15-48-31,3 6-2064 31,3 8 1880-31,-54 35 80 0,-7 17 72 31,0 1-16-31,0-7 360 63,-16-2-8-63,-5-4 96 0,-2-6-120 47,-4 0 16-32,-2-6-400 16,1-2-64-15,-1-4-704-16,16-38-800 16,13-14-4969-1</inkml:trace>
  <inkml:trace contextRef="#ctx0" brushRef="#br0" timeOffset="22918">11575 7719 5881 0</inkml:trace>
  <inkml:trace contextRef="#ctx0" brushRef="#br0" timeOffset="23072">11809 7781 5825 0,'0'0'1920'0,"7"0"-2032"15,-1-2-4553-15</inkml:trace>
  <inkml:trace contextRef="#ctx0" brushRef="#br0" timeOffset="23443">12036 7652 8009 0,'0'0'2761'0,"0"3"-1593"46,0 0-376-46,3 1-2160 16,-3 0-3481-16</inkml:trace>
  <inkml:trace contextRef="#ctx0" brushRef="#br0" timeOffset="23552">12036 7652 8681 0,'46'133'0'16,"-41"-133"-128"-16,0-2-4441 0</inkml:trace>
  <inkml:trace contextRef="#ctx0" brushRef="#br0" timeOffset="28831">11687 8853 5777 0,'-12'-12'2440'15,"-4"0"-519"-15,-1 2-145 31,-6 2-592-31,2 6-296 16,-5 2-327 0,3 19-241-16,-1 16-216 15,6 9-104-15,6 5 0 16,7-4-8-16,5-2-56 0,0-11 56 15,6-9-56-15,10-6 64 16,2-11 0-16,3-6 0 16,0 0 8-16,2-25-8 0,4-10 24 15,2-13-24 1,-3-10-112-16,-3-4-88 0,-6-6 24 0,-5-1 96 15,-4 8 16-15,-3 12 56 16,-2 15 8-16,0 14 240 0,-3 18 168 16,0 2 32-16,0 22-264 15,-6 22-160-15,1 14-32 16,-2 6 64-16,7 0-96 0,0-8 8 31,7-12-48-31,11-9-248 0,6-14-96 0,-2-8 0 0,1-11 31 0,0-2-87 16,-1-7 160-16,-2-12-128 15,-3-7-8 16,1-3-104-31,-7 3 136 0,1 7 200 0,-7 2 152 32,-2 9 80-32,-3 8 0 0,0 0 200 0,0 2-8 0,-7 16-192 0,-6 8 0 15,-1 4-8 1,-1 0 0-1,4 0 16-15,5-1 56 16,4-5 112-16,2-2 56 0,0-4-152 16,2-4 176-1,14-4-72-15,-5-6 24 0,4-2-144 0,2-2 120 16,3-2-184-16,1-19-160 31,1-24-496-31,1 3-952 0,-5-1-3409 16</inkml:trace>
  <inkml:trace contextRef="#ctx0" brushRef="#br0" timeOffset="29105">12097 8600 4064 0,'0'0'3217'15,"0"0"-768"-15,0 0-673 16,0 0-760-16,0 0-672 0,-26 105-136 31,24-49 72-31,-2 7 48 0,4 3 0 16,-4075-2-95-16,8148-2-57 15,-4073 0-80-15,0-6-40 0,0-6-48 16,-2-7 40-16,2-7-48 15,0-10 0-15,-3-9 0 0,2-4 56 16,-3-7-8-16,-2-2 80 16,-2-4-40-1,-7 0-88 1,-15-10-929-16,2-14-2071 0,1-3-5610 0</inkml:trace>
  <inkml:trace contextRef="#ctx0" brushRef="#br0" timeOffset="29421">11906 9037 4136 0,'0'0'4545'0,"0"0"-3040"0,0 0-617 16,0 0 112-16,0 0-320 0,0 0-232 16,0 0-152-16,147-64-240 15,-111 49 64-15,-1 0-32 47,-6 1-72-47,-3 5-16 0,-8 2-8 31,-7 3 8-31,-4 2-8 16,-4 2 0-16,-3 0 8 0,0 0 248 15,0 0 17-15,0 0-97 0,0 13-120 16,0 2-32 0,0 6-16-16,0-2-112 0,0-2-361 0,0-8-431 15,0-5-600-15,0-4-616 16,10-2-457-16,1-15 160 0,-1-4-743 15</inkml:trace>
  <inkml:trace contextRef="#ctx0" brushRef="#br0" timeOffset="29871">12355 8856 1712 0,'0'0'1384'0,"0"0"-280"0,0 0 329 0,0 0-321 0,0 0-88 16,0 0 80-16,29 73-63 0,-29-46-337 15,0-5-272-15,0-6-208 32,0-5-144-32,0-4-80 15,7-5-72-15,4-2-184 16,7 0 24-16,6-15-176 0,2-4-64 15,8-3 272-15,-3 1 32 0,1 4-297 16,-6 2 233-16,-4 6 128 31,-6 3 48-31,-3 4 56 0,-3 2 88 16,-7 0 144-16,2 0-56 15,-2 0 121 1,-3-2-49-16,0 2 216 0,0-3 296 0,0 3 80 16,0-2-72-16,0-2-312 31,0 0-352-31,-9-4 0 0,2 3-104 15,-2-4-88-15,0 1 0 0,1 2 16 16,0 4 72 0,-1 2 40-16,4 0 168 0,-7 8-104 0,4 12-104 15,-3 5 16 1,1 2 56-1,2 1-8-15,7-4-48 0,1-3-8 16,0-6 0-16,0-4-8 16,11-5-8-16,8-6-200 15,15 0-200-15,0-15-1144 0,-5-2-3393 0</inkml:trace>
  <inkml:trace contextRef="#ctx0" brushRef="#br0" timeOffset="30781">13665 8747 5777 0,'0'0'3032'16,"0"0"-1943"-16,0 0-329 16,-6 102 64-16,6-57-160 15,0-6-272-15,1-3-192 0,10-8-80 16,1-5-16-16,-1-8-96 15,0-6-8 1,-3-5 64-16,4-4-56 0,1 0 120 16,4-13-32-1,-2-10-96 1,4-9-40-16,-6-7-88 15,5-1-104-15,-8 2 96 0,-1 6 32 16,-5 6 104-16,1 10 0 16,-2 10 72-16,-2 4-16 31,1 2 64-31,0 0-120 15,4 10 72 1,-3 8 88-16,2 2 32 0,2 2-104 16,-3-2 88-16,3-1-104 0,-1-4-64 15,1-5 48-15,4-1-56 16,-4-5-456-1,4-4-696 1,7-8-1256-16,-1-13-1521 0,-5-1-896 16</inkml:trace>
  <inkml:trace contextRef="#ctx0" brushRef="#br0" timeOffset="31069">13993 8739 56 0,'0'0'2992'0,"0"0"-599"16,0 0-353-16,0 0-208 31,0 0-607-31,0 0-353 16,-3 10-232-16,-1 6-360 0,4 2-104 15,0 0-48-15,0-2-120 0,0 0 48 16,10-2-48-16,1-1 0 0,6-4 64 16,-1-1-48-16,-2 1 24 31,-2-3-48-31,-3-1 8 0,-2-1-8 0,-6 0 0 0,-1 0 56 15,0 5 0-15,0 1 496 16,-11 1-120-16,-7 6-223 0,-1-2-209 16,3-2-225-16,1-7-799 15,7-6-1080-15,5 0-4522 0</inkml:trace>
  <inkml:trace contextRef="#ctx0" brushRef="#br0" timeOffset="31427">14172 8909 536 0,'0'0'2408'15,"0"0"-367"-15,0 0-249 0,0 0-400 0,0 0-143 16,0 0-345-16,0 0-304 0,128-56-264 16,-111 42-24-16,-5-1-64 15,-7 0-16-15,-4 0-48 16,-1-2 16-16,0 3-120 0,0 0 24 15,-13 2-88-15,0 2-8 32,-1 4 56-17,3 6-16-15,-1 0-40 0,-1 0 96 0,0 7 8 16,0 14-96-16,2 1 96 15,-3 6-16-15,9 4 32 0,-3-1-24 0,8 1-8 16,0-2-40 0,0-4 0-1,0-5-48 1,8-2 96-16,3-6-96 0,2-2-8 0,0-3 8 15,5-6 80-15,-1-2-88 16,3 0-432-16,9-23-768 0,-2 0-1817 16,-1-1-4688-16</inkml:trace>
  <inkml:trace contextRef="#ctx0" brushRef="#br0" timeOffset="31916">14619 8715 3880 0,'0'0'2129'0,"0"0"-497"0,0 0-144 15,0 0-343-15,0 0-305 16,0 0-344-16,104-8-160 0,-88 8 64 15,-3 6-192-15,-7 4-8 16,1 2 144 0,-7 2 40-16,0 4-40 15,0 0-168-15,0 6-176 16,-20 4-776-16,3-3-2024 0,-1-6-5682 0</inkml:trace>
  <inkml:trace contextRef="#ctx0" brushRef="#br0" timeOffset="32070">14699 8969 3344 0,'0'0'3929'16,"0"0"-2801"-16,0 0-119 0,0 0-369 16,0 0-640-16,0 0-328 31,0 0-1993-31,0 0-3336 0</inkml:trace>
  <inkml:trace contextRef="#ctx0" brushRef="#br0" timeOffset="35506">3321 10530 5825 0,'0'0'5985'16,"0"0"-4401"-16,0 0-1024 0,0 0-183 15,0 0-153-15,-3 50-96 16,3-10 32-16,0 6-8 0,0 2-80 15,3-2 8-15,1-3-80 16,-4-6 0 0,0-4-8-16,0-5-96 15,0-6-512-15,0-1-577 16,0-4-887-16,-4-9-2745 0</inkml:trace>
  <inkml:trace contextRef="#ctx0" brushRef="#br0" timeOffset="35839">3178 10447 3688 0,'0'0'3121'0,"0"0"-1681"0,0 0-560 0,0 0-7 15,0 0-425-15,0 0 16 16,0 0-48-16,0 0-192 16,137-15-112-16,-108 26 40 0,-2 6-104 15,-4 2 72-15,-4 6 160 16,-7 3 144-1,-4 4 336 1,-8 4-47-16,0 2-257 0,0 2-56 0,-8 2-200 16,-10-2-64-16,2-1-136 15,-8-3-88 1,6-6-560-16,0-2-729 0,5-9-1255 0,7-8-4506 15</inkml:trace>
  <inkml:trace contextRef="#ctx0" brushRef="#br0" timeOffset="36201">3589 10782 3128 0,'0'0'1801'15,"0"0"-81"-15,0 0-336 16,0 0-31-16,0 0-353 0,0 0-280 15,70-30-152-15,-62 17-280 0,-2-4-144 16,-2 0 40 0,-4-2-48-1,0 1 64-15,-4 0 152 0,-15 4-176 16,1 2 64-16,-1 4-40 15,3 8-72 1,0 0-32-16,9 6-96 0,-1 18-112 0,8 10-16 16,0 4 56-1,0 2 72-15,2-1-64 16,9-5 56-16,2-6-40 0,0-5 0 15,3-6 24-15,-3-8-24 32,1-3 0-32,-1-6-80 0,3 0 16 15,2-2-296-15,8-32-616 16,-5 0-1177-1,-2 0-2608-15</inkml:trace>
  <inkml:trace contextRef="#ctx0" brushRef="#br0" timeOffset="36609">3728 10421 5441 0,'0'0'1144'0,"0"0"-464"15,0 0 608-15,0 0 57 16,15 133-281-16,-10-91-392 15,0-2-112 1,-4-6-72-16,-1-6-224 16,0-8-176-16,0-3 128 15,0-10-136-15,0-3 40 0,0-2 24 0,0-2-144 16,-5 0-48-16,2-4-352 15,0-12-248 1,3-2 112 0,0-2 208-16,5 2 64 0,12 2-72 0,-4 4 168 15,5 4 80 1,-3 6 72-16,-6 2-64 0,1 0 80 15,-5 0 56-15,0 0 96 16,-5 4 128 0,0 8 304-1,0 2 112-15,0 2-136 0,-10 7-200 0,-1-2-360 16,-7-1-40-16,5 1-1016 0,2-10-1576 15,6-5-3834-15</inkml:trace>
  <inkml:trace contextRef="#ctx0" brushRef="#br0" timeOffset="37558">3911 10592 3472 0,'0'0'976'0,"0"0"617"15,0 0-177-15,0 0-328 0,0 0-448 16,13 111-87 0,-7-98-281-16,-1-5-272 0,1-4 0 15,1-4-32-15,-1 0-216 16,1 0 160-16,1-12-112 15,-2-4 152-15,2 2-113 0,-3 2 113 16,2 2 40-16,-2 4-80 16,1 4-152-16,-1 2 120 0,1 0 120 0,-1 0 8 15,2 0 0-15,1 4-8 31,3 0 0-31,0-2 0 16,-1-2 0-16,3 0-704 0,3-10-432 31,-1-8-560-31,1-4 471 0,2 0 521 0,-6-1 704 0,0 4 608 16,-1 1 745-16,-11 6 55 31,0-1 144-31,0 8-47 16,0 1-489-16,0 2-96 0,0 2-152 15,0 0-160-15,-10 0-176 31,4 17-360-31,-2 7-72 0,3 5 0 0,3-1-8 0,2-2-80 32,0-6 72-32,0-4-96 0,2-6-88 15,8-6-80-15,-2-2-48 16,-3-2-40-16,1 0-8 31,5-8 8-31,-6-10-40 0,-2-6 24 0,1-2 104 0,-4-1 176 16,0 3 104-1,0 7 104-15,0 2 280 0,0 5 240 16,0 7 40-16,0 1 8 15,-4 2-208-15,4 0-136 16,0 0-200-16,0 4-128 0,0 14-152 16,0 10 144-1,0 6 0-15,5 8 8 16,2 4-8-16,-4 2 8 15,-1 4-16-15,-1 0 8 0,4 0-88 16,-5-1 88 0,3-4 0-16,-1-2-56 0,-2-9 64 15,0-6 0 1,0-8-88-16,0-6-112 0,-10-3 48 15,-3-9 152-15,-4-3 72 16,-1-1-64-16,0 0 224 16,0-1-16-16,4-14 16 0,-1-1 32 15,9-2 65-15,1-2-73 31,5-4-88-31,0-4-8 0,6-4 80 16,14 0-24-16,-1-2-16 16,4 2-48-16,1 2-88 15,2 2-64-15,-2 3-208 0,8 1-752 16,-9 9-1209-16,-4 2-4672 0</inkml:trace>
  <inkml:trace contextRef="#ctx0" brushRef="#br0" timeOffset="37758">4510 10460 4721 0,'0'0'6433'15,"0"0"-4473"-15,0 0-519 0,0 0-249 0,0 0-656 32,0 0-536-32,0 0-160 15,0 0-1120 1,40 10-433-16,-27-1-3112 0</inkml:trace>
  <inkml:trace contextRef="#ctx0" brushRef="#br0" timeOffset="37909">4557 10622 8689 0,'0'0'2737'0,"0"0"-1353"0,0 0-256 16,0 0-551-16,0 0-473 0,0 0-104 16,-3 32-536-16,11-16-1241 31,-2 2-7969-31</inkml:trace>
  <inkml:trace contextRef="#ctx0" brushRef="#br0" timeOffset="38695">3231 12010 6425 0,'0'0'2440'15,"0"0"-1087"-15,0 0-177 0,0 0-344 16,90-104-328-16,-57 87-200 15,4 9-192-15,-3 5-104 16,4 3 0-16,0 0 56 0,-8 17-56 16,-2 5-8-1,-9 5 8-15,-8 3 48 16,-11 4 88-16,0 2 40 0,0 3 64 15,-19 0-96 1,-8-1-47-16,-2-6-17 0,-2-4 0 16,3-5 16-16,-2-10-32 0,7-7 8 31,-3-6 48-16,4 0-128-15,4-12-208 0,2-10-32 0,8-4-41 16,6 0 81-16,2 0 32 16,0 2 96-16,5 4-48 0,6 1 112 15,4 8 8-15,-7 1 104 31,3 2 56-15,-9 5 8-16,3 3-168 0,-4 0-48 0,4 0-16 16,0 15 64-16,0 15 88 15,-4 12-40-15,-1 22-48 0,0-8-1632 16,0-11-8114-16</inkml:trace>
  <inkml:trace contextRef="#ctx0" brushRef="#br0" timeOffset="39552">4022 11785 5617 0,'0'0'4137'0,"0"0"-2969"0,0 0-216 15,0 0-208-15,0 0-288 16,0 98-144-16,3-43 168 16,2 3-119-16,2-5 15 0,-4-6-152 46,5-9-48-46,-3-10-72 0,1-6-40 16,-1-6-56-16,2-8-16 16,1-2 16-16,0-4-8 15,5-2 64-15,3 0-16 0,5-2-48 16,5-16 0-16,4-6-8 15,1-4-112-15,-3-1-56 0,-3 4 120 16,-4 3-32 0,-6 7-16-16,-4 7 0 0,-4 5 96 15,-4 3-40-15,-1 0-16 0,1 0 56 16,-2 0-48-16,4 0 16 15,0 0 40-15,-2 7 8 0,4 4 0 0,-2 3 88 16,-1-1-96 0,-2 2-112-1,-2-2-545-15,0 0-1471 16,0-7-6266-16</inkml:trace>
  <inkml:trace contextRef="#ctx0" brushRef="#br0" timeOffset="40149">4418 11874 3408 0,'0'0'1689'16,"0"0"-537"-16,0 0 424 0,0 0-72 31,0 0-311-31,50 105-473 15,-44-76-248 1,-2-7-168-16,2-7-80 0,-3-2-192 0,-1-9-32 16,4-4-8-16,-2 0-40 0,0 0-256 15,5-7 40-15,2-8 208 31,3-4 8-31,1 2-24 16,-2 0 24 0,3 6 32-16,-3 3 16 0,3 3-48 0,-8 3-32 15,3 0 80-15,1 2-16 0,-6 0 16 16,1 0 0-16,2 0 8 15,1 7-8 1,0 3-48-16,1-1-288 16,4-1-360-16,-3-1-513 0,5-5 249 15,-4-2 288 1,-2 0 360-16,2 0 312 0,-7-6 48 15,4-7 496-15,-2 0-32 16,-2-4 16 0,-1-3-264-16,-3 0-8 0,-2 2 329 15,0 1 87-15,0 2 232 0,-7 3-136 16,-7 5-232-1,-2 2 232-15,3 5-424 0,-2 0 25 16,7 10-233 0,-1 12-136-16,4 6 0 15,5 2-8-15,0-2-40 0,0-2-24 16,1-7 16-16,14-8 40 15,3-5-113 17,3-6-183-32,16-4-368 0,-7-18-1072 0,0-3-3897 0</inkml:trace>
  <inkml:trace contextRef="#ctx0" brushRef="#br0" timeOffset="41844">5445 11618 8729 0,'0'0'2449'15,"0"0"-1441"-15,0 0-272 0,0 0-112 16,0 0-320-16,-11 107-176 0,28-89-112 31,1-4 97-31,3-4-97 16,-1 0 32-16,-4-4-32 15,0-2-8-15,-6 0 80 0,-1 0-88 16,-2-2-8-16,-2-2 8 15,-4 2 8-15,-1-2 0 0,0 0 48 32,0 0 16-32,0 0 72 15,0 0 16-15,0 2 696 16,-3 2 120-1,-13 1-472-15,-4 8-504 0,-9-1-520 0,-14-3-736 16,2-2-1113-16,9-7-5312 0</inkml:trace>
  <inkml:trace contextRef="#ctx0" brushRef="#br0" timeOffset="42001">5482 11546 4745 0,'0'0'2736'16,"0"0"-855"-16,0 0-481 15,0 0-552-15,0 0-232 16,0 0-256-16,0 0-360 15,0 0-312-15,133-7-1792 16,-112 7-3674-16</inkml:trace>
  <inkml:trace contextRef="#ctx0" brushRef="#br0" timeOffset="42422">5766 11554 4841 0,'0'0'2296'0,"0"0"-1288"16,0 0 209-16,0 0-65 15,0 0-352-15,34 34-376 0,-32-15-104 16,0 1-64-16,-2 3-80 15,0 4-56-15,0-5-88 16,-2-5-24 0,-5-2-8-16,4-7 0 0,2-4 0 15,-1-4 72-15,2 0 272 16,0 0 128-16,0 0-144 0,0 0-111 15,8-4-49-15,8-10 96 16,10-18-264 0,0 6-793-1,-7 0-2111-15</inkml:trace>
  <inkml:trace contextRef="#ctx0" brushRef="#br0" timeOffset="42820">6312 11340 6585 0,'0'0'2520'0,"0"0"-1303"16,0 0 55-16,0 0-120 16,0 0-320-16,0 0-167 0,0 0-81 0,83-4-232 15,-74 6-48-15,-6 7-120 16,1 8-48-1,-4 7-136-15,0 18-520 16,-4-2-1921 0,-7-5-6337-16</inkml:trace>
  <inkml:trace contextRef="#ctx0" brushRef="#br0" timeOffset="42920">6432 11654 744 0,'0'0'7201'0,"0"0"-4992"0,0 0-593 15,0 0-128-15,0 0-824 0,0 0-447 16,3 23-217-16,3-11-753 15,-4 2-3167-15</inkml:trace>
  <inkml:trace contextRef="#ctx0" brushRef="#br0" timeOffset="44016">3396 13283 496 0,'0'0'6361'15,"0"0"-4041"-15,0 0-335 32,0 0-273-32,0 0-527 15,0 0-465-15,0 0-352 0,0 0-168 16,53-110-112-16,-1 97-24 0,3 9-56 15,6 4 48-15,-5 2-40 16,-4 23-16-16,-5 5 8 31,-12 8 64-31,-10 6-16 0,-8 2-40 16,-8 2 96-16,-9-2-16 15,0-5-48 1,-5-5-32-16,-16-6-16 0,-4-7 0 0,-5-6-48 16,-1-8-152-16,-6-9-16 31,1 0-96-31,-1-15-144 0,-3-17 128 15,4-6-40-15,4-3 159 0,9 3 113 16,9 8 88-16,11 8 8 16,3 8-8-16,0 5-56 0,17 0 16 15,3 7 48 1,-1 0 0-1,2 2-8-15,-3 0 0 0,-5 10-40 16,-7 6 48 0,1 5 128-16,-7-4-24 31,0 1-32-31,0-4 32 0,0-5 49 0,0-3-25 0,-3-4-24 15,3-2 24-15,0 0-64 16,0 0-64-16,0 0-128 0,8 0-96 16,13 0 39-16,22-15-295 15,-2 1-1256-15,-6 0-3393 0</inkml:trace>
  <inkml:trace contextRef="#ctx0" brushRef="#br0" timeOffset="47603">4516 13066 3728 0,'0'0'2897'0,"0"0"-1265"15,0 0-247-15,0 0-337 31,0 0-120-31,-63-17-248 16,52 17-40-16,5 15-424 0,-1 9-160 16,2 5-56-16,4 1 0 15,1-4 0-15,0-5-8 0,0-6 0 16,0-6-16-16,0-5 16 15,1-2-64 1,3-2 72-16,-3 0-8 16,4 0-48-16,3-4 56 0,0-11 0 15,2-7 96-15,3-7-88 16,-2-3 0-16,-3-2 48 0,-1-2-8 15,-3 1-32 1,0-2-8 0,-4 3 40-16,0 5-48 0,0 8 80 15,0 7 152-15,0 8 72 16,0 4 249-16,0 2-153 0,0 4-288 15,0 20-112-15,14 12-8 0,2 6 0 32,5 2 8-17,8-4 8-15,-1-6-8 0,1-12-64 0,0-5 56 16,-3-7-32-16,-4-8-248 15,-5-2 88-15,-4 0-24 16,-5-4-9-16,0-13 137 0,-7-2 88 31,-1-6 8-31,0-1-8 31,0 2 8-31,-6 5 0 0,-4 4 8 0,2 9 0 0,2 6 321 16,-4 2-73-16,3 22-256 16,3 8-72-16,4 6-40 0,0 0 40 31,1-2 64-31,19-8-48 15,1-5 56 1,3-7 8-16,3-10 0 0,2-6-8 0,-4 0-153 0,2-20-503 16,-1-14-376-1,-3-6-912 1,-6-5-889-16,-5-1-32 15,-6 0 1569-15,-6 4 928 0,0 4 368 16,0 6 424-16,-6 6 792 16,-6 7 897-16,6 12 167 0,1 3-47 0,3 4-857 15,2 0-600 1,0 8-432-16,0 16-344 15,0 8 8-15,7 12 96 16,9 10-96 0,-1 6 104-16,1 6 17 0,1 2-1 0,-5-1-56 15,-4-7-16-15,3-10-48 31,-6-7 0-31,1-11-8 0,-6-11 48 16,0-6-32-16,0-8 64 16,0-3 280-16,0-2 312 0,0-2-144 15,-17 0-424-15,-3 0-104 16,-25-36-824-1,8 2-881-15,0-2-3392 0</inkml:trace>
  <inkml:trace contextRef="#ctx0" brushRef="#br0" timeOffset="47920">4812 13113 4488 0,'0'0'4177'0,"0"0"-3296"16,0 0-569-1,0 0 80-15,0 0-80 16,0 0-104-16,137-21-88 0,-104 15-16 15,0 3-56-15,-8-3 0 16,-3 1-48-16,-4 1-240 16,-5 0 64-16,-7 2 80 15,-1 2 88-15,-2 0 16 16,-3 0 48-16,2 0 32 15,0 15 272-15,-2 2 144 0,3 4-32 32,-1-4-272-32,1 0-184 31,0-8-16-31,0-3-808 0,2-6-1048 0,-5 0-921 0,0-10 16 15,0-7-535-15</inkml:trace>
  <inkml:trace contextRef="#ctx0" brushRef="#br0" timeOffset="48394">5130 12983 2632 0,'0'0'1928'0,"0"0"-543"31,0 0-321-31,0 0-328 16,0 0-80-16,0 0-192 0,0 0-48 16,61 15-63-16,-54-5-225 15,4 2 0-15,-4-4 40 16,2-2-88-16,3-4-80 0,-4-2-8 15,5 0-336 1,4 0-121 0,0-14 153-16,0-2 264 0,6 2-72 0,-4 0 112 15,2 6 8-15,-3 0-24 16,1 4 24-16,-2 2 176 15,-4 2-8-15,-1-2-24 16,0 2 17 0,-6-2 39-16,4-1-192 15,-2-2 72-15,2-3 112 0,1-4 32 16,-3-4-152-16,0 0-16 15,-5 0-48-15,-3 2 56 0,0 0-48 16,-3 6 128 0,-15 2-136-16,-1 2 72 15,0 4 176 1,2 0 24-16,5 2 120 0,5 14-56 0,1 8-72 15,6 4-96-15,0 4 248 16,0 2-104-16,8-4-64 0,9-2-80 31,0-5-8-31,0-8-56 16,3-5-48-16,-1-3-64 0,7-7-176 15,-3-11-856 1,-4-6-1912-16</inkml:trace>
  <inkml:trace contextRef="#ctx0" brushRef="#br0" timeOffset="49845">6458 12575 4120 0,'0'0'1721'0,"0"0"-81"15,0 0 16-15,0 0-255 16,0 0-241-16,-112-18-392 0,86 28-184 31,5 16-216-31,-1 8-168 16,4 8-144-16,5 3-40 15,10-2-8-15,3-2-8 0,0-9 8 16,0-7-8-16,13-6-8 16,4-6-8-1,-5-6 8-15,4-5-40 16,-2-2-8-16,3 0-40 15,0-16 8-15,3-11 40 16,-4-7-24-16,0-3 64 0,-5-3-112 0,-1-1 112 16,-8 7 8-16,-2 6 0 15,0 8 48 1,0 8-32-16,0 6 280 15,0 4-16-15,0 2-120 16,0 0-31-16,0 0-89 16,0 0-40-16,0 6-56 15,0 8 39-15,6 6 9 16,5 6 8-1,2 2 8-15,5 0-8 0,-2-1 73 0,2-5-73 16,1-5 0-16,-2-2 0 16,0-3 0-16,1-7 0 15,6-5-993-15,-3 0-2207 0,-6 0-6186 16</inkml:trace>
  <inkml:trace contextRef="#ctx0" brushRef="#br0" timeOffset="50482">6945 12663 4136 0,'0'0'3889'0,"0"0"-2408"0,0 0-193 16,0 0 40-16,0 0-648 15,-42 103-656-15,28-74-24 0,2-7-2480 16,1-7-7690-16</inkml:trace>
  <inkml:trace contextRef="#ctx0" brushRef="#br0" timeOffset="50959">7118 12220 4977 0,'0'0'2176'0,"0"0"-504"16,0 0-135-16,11 108-249 15,-11-76-416-15,0-4-384 0,0-3-208 16,0-7-88-16,0-6-104 16,0-7-32-16,0-1 16 31,0-4-32-31,0 0-40 0,0 0-392 15,0 0-304-15,8-2-232 0,4-5 488 16,-1-3 288-16,4-1 136 0,1 3-48 16,-2 3 16-16,-1 5 40 15,2 0 0 1,-4 0 8-1,-3 2 72 1,-3 13 136-16,-3 6 80 0,-2 3 128 0,0 2 40 16,-2 2-200-16,-14-2-80 0,-2-4-120 15,-1-2-56-15,-6-4-480 0,8-8-1136 31,1-4-3769-31</inkml:trace>
  <inkml:trace contextRef="#ctx0" brushRef="#br0" timeOffset="51146">7504 12518 3448 0,'0'0'2913'0,"0"0"-545"16,0 0-215-16,0 0-233 0,0 0-744 31,0 0-679-31,0 0-497 16,-45 115-1105-16,25-97-6816 0</inkml:trace>
  <inkml:trace contextRef="#ctx0" brushRef="#br0" timeOffset="51692">7984 12168 5129 0,'0'0'2536'0,"0"0"-695"16,0 0-305-16,0 0-432 15,0 0-464 1,0 0-344-16,-115 100-96 0,113-66-80 16,2-1 8-16,0-4 32 15,5-7-152-15,13-3 8 16,1-6 64-16,1-2 0 0,-1-7-56 16,1-4-24-1,2 0-96 1,7-13-680-16,-5-6-1752 0,-4-3-7610 15</inkml:trace>
  <inkml:trace contextRef="#ctx0" brushRef="#br0" timeOffset="51900">8376 12431 10066 0,'0'0'2392'16,"0"0"-1808"15,0 0-584-31,0 0-8 0,0 0-4049 0</inkml:trace>
  <inkml:trace contextRef="#ctx0" brushRef="#br0" timeOffset="55233">4788 14157 1456 0,'0'0'3152'15,"0"0"-1631"1,0 0-457-16,0 0-192 0,0 0-480 15,0 0-264-15,0 0-128 0,0 0-1008 16,-2 2-3169-16</inkml:trace>
  <inkml:trace contextRef="#ctx0" brushRef="#br0" timeOffset="56011">6454 13224 3568 0,'0'0'2393'0,"0"0"-249"16,0 0-55-1,0 0-441-15,0 0-544 16,0 0-448-16,0 0-207 16,-29 0-121-16,34 0-128 0,13 0 128 15,11 0 16-15,8 0-64 16,7-9-128-16,4-10-152 15,22-21-96-15,-12 4-1577 16,-10 2-6216 0</inkml:trace>
  <inkml:trace contextRef="#ctx0" brushRef="#br0" timeOffset="56312">7313 12952 5753 0,'0'0'2496'0,"0"0"-1760"16,0 0 97-1,0 0-161-15,0 0-120 16,0 0-240-16,0 0-312 15,131-46-232-15,-105 30-2561 0</inkml:trace>
  <inkml:trace contextRef="#ctx0" brushRef="#br0" timeOffset="56548">7875 12746 5297 0,'0'0'1376'0,"0"0"-576"0,0 0 136 15,0 0-320-15,0 0-263 16,102-72-353-16,-87 63-1465 15,-4 3-4688-15</inkml:trace>
  <inkml:trace contextRef="#ctx0" brushRef="#br0" timeOffset="57592">4565 14470 6385 0,'0'0'3273'15,"0"0"-1993"-15,0 0-752 16,0 0-120-1,0 0-160-15,0 0 48 16,0 0 88-16,0 0-64 0,81 102-64 16,-67-78-96-16,-3-1-16 15,-6-10-32-15,2-3-40 0,-4-5 8 16,-3-3-16-16,0-2 49 31,0 0 15-31,0 0-80 0,2-7-48 16,4-9-8-16,2-8-40 15,3 0 48-15,2-1-72 16,5 2-8-16,0 9-65 0,1 6-167 15,2 4 16-15,-1 4 136 32,2 0 80-32,1 0 64 15,-4 2 8-15,-1 2 0 0,0-2-64 16,-2-2-16-16,0 0-160 0,-1-2 40 15,1-14 32-15,-2-6 168 16,-4-2 8-16,-4 0 8 16,-4 4 8-1,-2 0 144-15,0 6 144 0,-6 0 24 31,-6 6-40-31,-1 2 80 0,0 4-55 0,2 2-105 0,3 0-104 16,-2 21-64-16,4 11-40 16,3 7-8-1,3 1-40 1,0 0-8-16,11-6-32 0,12-6 80 15,4-8-144-15,4-8-385 16,3-8-167-16,-4-4-168 0,9-16-1152 16,-11-10-985-16,-6 0-2432 0</inkml:trace>
  <inkml:trace contextRef="#ctx0" brushRef="#br0" timeOffset="58087">5191 14327 4985 0,'0'0'2288'0,"0"0"-936"15,0 0-407-15,0 0-633 31,0 0-152-31,0 0 40 0,0 0-8 16,59 115 32-16,-42-95-136 16,-1-6 16-16,-4-6-96 0,-1-1 8 15,-3-7-8 1,-1 0 40-16,-3 0 32 0,3-19-40 31,-2-5-40-31,-2-2-304 0,2-3-168 16,-2 6 16-16,-1 5 104 15,3 8 103-15,1 6-7 0,4 4-168 16,3 0 272-1,1 12 152-15,4 1 64 0,0 2 80 16,-1-3-64 0,1-7-72-16,-2-3 0 0,-3-2 0 15,-1 0 88-15,-6-7 224 16,2-11-31-16,-6 0-289 0,-2-3-113 0,0 0-47 31,0-1-112-31,-13 1-64 16,-3 2 16-16,-2 4 264 15,5 9 56-15,2 6 368 0,1 0 200 16,8 21-304-16,2 11-256 15,0 6 97-15,0-1 63 0,8-3-152 16,7-7-16-16,3-7 0 31,0-8-545-31,6-12-543 16,-3 0-1280-16,-7-16-1817 15</inkml:trace>
  <inkml:trace contextRef="#ctx0" brushRef="#br0" timeOffset="58367">5598 14199 1824 0,'0'0'4073'0,"0"0"-2489"15,0 0-848-15,0 0-296 16,0 0 305-16,52 104-297 0,-39-63-224 16,2-3-112-16,-1-6-48 15,-6-6-48-15,-1-10 32 16,-3-6-40-1,-4-6 48-15,0-4 0 0,0 0 608 16,0-2 728-16,0-14-376 16,0-11-712-16,-4-5-168 0,4-4-31 15,0-3-97-15,0 3-8 16,4-5-353-1,9 11-991-15,-1 9-2897 32</inkml:trace>
  <inkml:trace contextRef="#ctx0" brushRef="#br0" timeOffset="58962">6256 14058 3696 0,'0'0'2465'0,"0"0"-1753"0,0 0 112 0,0 0 160 15,17 135-23-15,-5-103-441 16,-1-3-208-16,0-10-216 16,2-6 16-1,-3-8-16-15,0-3 16 16,-2-2-64-16,3-3 32 15,-1-18 48-15,-2-7-48 0,0-8-80 16,-3-4-96-16,-2 0 96 16,-3 2 40 15,0 7-40-31,0 8 56 0,0 11 224 0,0 6 392 15,0 6-88-15,0 0-336 0,2 2-248 16,7 12 0-16,6 4 40 16,-4 0 24-16,2 0-64 15,2-4-72-15,-1-6-528 0,5-8-928 16,-4 0-1777-1,-2-8-2184-15</inkml:trace>
  <inkml:trace contextRef="#ctx0" brushRef="#br0" timeOffset="59214">6525 13932 2984 0,'0'0'2881'0,"0"0"-641"0,0 0-247 15,0 0-825 1,0 0-832 0,0 0-272-16,0 0-64 0,0 0-56 15,-21 101 8-15,39-87-56 16,5-3-72-16,-1 0 16 15,-2-3-40-15,-1-2-40 0,-6-2 64 16,-2 0 96 0,-4-2 64-1,-2 0-48-15,-5 2 64 0,0 0 128 0,0 4 856 16,0 3-248-16,-8 2-472 15,-4 4-264-15,-4-2-368 0,0-1-1616 16,6-7-3001-16</inkml:trace>
  <inkml:trace contextRef="#ctx0" brushRef="#br0" timeOffset="59609">6676 14077 2712 0,'0'0'2009'0,"0"0"79"0,0 0-632 15,0 0-416-15,0 0-239 16,0 0-385-16,0 0-216 16,119-117-64-1,-96 98 448-15,-2 0-400 0,-8 6-104 16,-7 0 24-16,-4 5 64 15,-2 1 344-15,0 1 128 0,-12-1-232 16,-1 3-168 0,-9 0-24-16,2 4-55 0,1 0-41 15,0 0 8-15,1 12 8 0,2 8-64 16,1 5 8-1,4 3-72-15,3 2-8 16,5-2-8-16,3 0-64 16,0-4 24-16,3-2 48 15,11-6 0-15,6-2 48 0,-1-8-40 16,1-4 24-16,-3-2-32 0,4-2-889 31,-6-12-1703-31,-5 0-6946 16</inkml:trace>
  <inkml:trace contextRef="#ctx0" brushRef="#br0" timeOffset="60653">4881 14514 1120 0,'0'0'1464'16,"0"0"-272"-16,0 0 17 16,0 0-65-16,0 0-216 0,0 0-320 0,0 0-400 15,0 0-88 1,0 0-32-1,0 0 40-15,0 0 72 16,0 0 40-16,0 2-64 0,0 14-128 16,12 10-40-16,7 26-8 31,-4-3-128-31,-2-6-3936 0</inkml:trace>
  <inkml:trace contextRef="#ctx0" brushRef="#br0" timeOffset="78979">5766 14792 1008 0,'0'0'2352'16,"0"0"-687"-16,0 0-201 0,0 0-184 31,0 0 64-31,0 0-383 15,0 0-241-15,0 0-240 0,0 0-160 16,0 0-112-16,0 0-80 16,0 0-80-16,0 0 0 0,0 0 32 15,0 0-80-15,0 0-152 31,10-1 72-31,9-7 80 16,12-2 0-16,3-4 80 0,8-2-80 16,8-2-8-16,7 0 0 15,6 0 8-15,1 1 0 0,1 4 48 16,-5 1-48-16,-4 3 0 31,-7 1 0-15,-9 3 0-16,-5 1 16 0,-15 0 48 0,-4 2-16 15,-6-1 24-15,-9 1 160 0,-1 2 304 16,0-2 128-16,0 0 41 0,0-2-313 15,0-2-392 1,-5 1-328 0,-9 3-3937-1</inkml:trace>
  <inkml:trace contextRef="#ctx0" brushRef="#br0" timeOffset="85878">3846 12557 3320 0,'0'0'2193'0,"0"0"-713"15,0 0-40-15,0 0-103 0,-98 14-249 16,69-10-240-16,-2-4-128 15,-5 0-280-15,-4 0-64 16,-2 0-48-16,-3 0 8 16,-2 0-47-1,2 0-1-15,-4-4-72 0,2-2-40 16,6 2-8-16,-5-2-80 15,6-2 0 1,3 0-40 0,-4-2 8-16,4-5 16 15,2 0-24-15,2-5 8 0,-2-5-56 31,6 2-56-31,3-7-48 0,2-2 24 16,-2 0 64-16,10 2-88 16,0 2 80-16,6-1 16 15,10 3 0-15,0-2-112 0,10-4 24 16,19-6-8-1,8-1 96-15,8-1 0 0,5 1 8 0,3 1 0 16,1 4-8-16,-4-1-40 0,3 3 48 16,4 0 8-16,1 0 136 15,3 2-144-15,9-1 8 0,1 3-8 16,6 1 8-1,2 1-8 1,4 0 64-16,-4 1 48 0,1-1 40 16,-2 5-64-16,-7-3-88 15,2 3 0-15,-7 1 0 16,2 4 0-16,-5 0 48 0,5 2-48 0,-4 3-48 31,1 0 48-31,-4 3 0 31,1 4-48-31,-8-2 48 0,0 1 8 0,-3 2-8 0,-5-3 64 16,-3-2-64-16,-1 0 8 0,3-2 24 15,2 0 32-15,2-2 24 32,1 1-72-32,0 0 56 0,3-2-64 15,-3 0-8 1,3 1 0-16,1-1 16 0,2 2-16 15,-1 1 0-15,2 1-8 0,-4 1 8 16,-3 3 72-16,-5-1-72 31,-6 1 0-31,-3 3-8 0,-6 2 0 16,-1-2-48-1,-1 0 56-15,-1 0-128 16,6 0-192-16,-3 0-88 0,1 0 96 0,1 0 16 0,2 1 119 16,-3 1 73-1,3 0 96 1,-2 0-56-16,4 0 64 0,-1 0-8 15,1-2-24-15,1 0 16 32,0-2 16-32,0 0-8 0,3-1 8 0,-4-1 0 0,1 2-8 0,-3 0 8 31,-2 2 32-31,-4 1-32 15,-6 1-16-15,1 0 8 16,-5 0 0-16,-5 0-24 16,1 0 16-16,-3 0 32 15,1 3-64-15,-1 3 96 0,2 0-48 0,0 1 8 31,0 1-8-31,1-1 0 16,-6 3-32-16,1 3 32 0,-1 0 0 16,-5 2 0-16,0 0 40 15,-3 4 16-15,0-2 80 31,0 2-64-31,0 1-24 0,0 0-48 16,0-2 89-16,-5 0-25 16,-6 2 40-16,-2 2-24 0,-10 4 176 15,-1 3-88-15,-7 1 64 16,-6 0 40-16,-1-1-160 0,-3-1 184 15,-4-4-24-15,3-3-32 16,0-4-120 0,-3 0 40-16,1-2 16 15,-3 2-104-15,-3 1 24 0,0 2 8 16,-8 2-32-16,-3 2-16 15,-1-2-40-15,-7 2 56 0,3-2 0 16,-7-1-64 0,5-2 64-16,0 1-64 15,-3 1 64 1,5-4-72-16,-2 4 0 15,4-2 0-15,1 0 0 16,-2-1 0-16,4-2 56 16,3-2-48-16,6 0 0 0,5-5-8 31,2 2 96-31,0-1 8 0,3 0 0 0,-2 0 16 0,2 0-24 15,-5 0 80-15,5-2-8 32,5 0-64-32,3 2 16 0,7-4 32 15,4 1-103-15,4-2-49 16,-1 1 0-1,3-2 8-15,-4 2 40 0,1 0-80 0,-2 1 88 16,-3 0-56-16,1 3 0 16,0-2-8-16,1 2-40 0,2 0 96 15,2-2-48-15,1 3 0 31,2-4 0-31,-2 5-64 0,1 1 56 32,-3 0 0-32,-4 4-169 0,-2 0 1 0,-5 2 8 0,6-2 88 15,-1-2 64-15,1-4 16 0,6 0 0 16,-3-3 8-1,2 0 0-15,1-3 0 16,-1 2 0-16,1 1 0 16,1-2 0-1,2 2-8-15,-3-3-8 0,1 2-32 0,3-1 32 16,2 0 16-16,2-2 16 15,0-2-24 1,3 2-8-16,-4-3-40 16,4 4 40-16,-3-1-8 15,3 0 8-15,-3 0-80 31,3 0-72-31,1 0 32 0,2-2 48 0,4 0 64 0,-1-2-32 0,2 2 48 32,0-2-8-32,0 0 8 15,0 0 0-15,0 0 0 0,0 0-56 16,0 0-32-16,0 0-72 15,0 0-256 1,0 0-336-16,-3 6-304 0,0 0-913 0,-5 4-6112 0</inkml:trace>
  <inkml:trace contextRef="#ctx0" brushRef="#br0" timeOffset="89687">6315 13533 2896 0,'0'0'1072'0,"0"0"-504"15,0 0 353 1,0 0 15-1,0 0 264-15,-132 28-112 0,108-24-159 16,1 3-329-16,1-1-192 0,-3 0-72 16,-2 3 120-16,-2 2-56 15,-7 1-24-15,-1 2-8 16,-8 2 0-1,-2 2-96-15,-6 2-56 16,-2 0 16 0,-2-2-48-16,-1 2 177 0,2-4-73 0,-1-2-56 15,-1-1-224-15,5-2 192 16,-5-3-72-16,1 0-120 0,1-1 192 31,-3-2-136-31,-2 1-56 16,1 0 0-1,1 5 56-15,2-2-56 0,-3 3-8 16,5 1 8-16,-1 0 56 0,3 2-64 15,3-2-16-15,3 2 16 0,1-3 80 16,0-1-72 0,2-2 0-16,0-3 0 15,-6 0 0-15,0-4 0 0,-1 2-8 16,1-3 0-1,3 3 0-15,1-2 8 0,8 3-8 16,-3-3 0-16,3 2 0 16,2-2-48-16,-1-2 40 15,-2 0 0 1,0 0 0-16,-6 0-112 0,-5 0 48 0,2-2-16 15,-6-2 80 1,3 2 0-16,-3 2 0 16,1 0 0-16,3 0 8 15,-3 0 8-15,-1 0 0 16,4 0-8-16,0 0-8 0,5 0 0 15,-3-5 0-15,-1-4 0 16,1-3-136-16,-2-3 64 31,8 0 24-31,-3-2 56 0,9 0-8 16,5-4-64-16,9 1 8 15,2 1-64-15,7-6 112 16,4-1-80-16,-3-6 88 0,8-4 0 16,0-7-16-16,4-2 16 15,0-8 8 1,0 0-72-16,8 1 64 15,12-1 8-15,2 4 0 0,6 2 0 16,6 0 48-16,5 0-48 16,6 0-88-16,5 2 80 0,3 1-48 15,2-1 56-15,5 3-8 16,3-2 8-1,8 2-48-15,5 2 40 0,0 1 8 16,-4 5 0 0,3 4 0-16,-4 4-56 15,-2 5 56-15,4 0 0 0,-5 3-8 0,-2 4 0 16,0 1 0-1,2 0-32-15,1-1 40 16,-1-2 0 0,6 0-40-16,2-4 40 0,5 2-8 15,1 0 8-15,2 2 0 16,0 2 0-16,-3 4 16 0,-8 2-16 15,-7 2 0-15,-5 2-8 0,-4 0 8 32,-4 0 0-17,0 0 64-15,1-3-64 0,-3 0-8 16,4-5 8-16,3-3 8 0,2 0-8 15,2-2 8-15,-3 0 0 16,1-4 0-16,-3 3 72 0,-4-1-80 31,2-2 64-31,-2 4-64 16,0-2 0-16,-3 3-8 15,4 0 0-15,-7 0 0 0,1 2-48 0,4-4 56 16,-4 2 8-16,5-2-8 16,-2 2 8-16,0 0 0 15,4 4 32 1,-6-1-40-16,2 4 0 31,-1 1 0-31,-6 2 0 0,-4-1-8 0,-3 3 8 0,2-1 32 0,-3-3-16 31,1 0-16-31,3-1 0 16,1 0-8-16,-1-1 8 15,0-3 0-15,1 4 0 0,-3-1-8 16,-2-1 0 0,4 1 0-16,-4 1 8 0,1-2 0 0,-1 3 8 15,-4-1 0-15,0-2-8 16,2-1 0-1,-2 3-8-15,4-2-48 16,1 1 56-16,3 2 48 16,-4 5-48-16,3-1-48 31,-2 1 40-31,-2 1 0 0,6 2 8 0,-11 0 8 0,8 0-8 0,-6 0-32 31,2 0 32-31,0 0 8 16,-2 0-8-16,0 0 8 15,-3 0-8-15,0 2-80 0,2 3 80 16,0-2 72-16,-1 1-72 15,4 0-8-15,-3 0 8 0,0 0-8 16,-4 5-48 0,1-2-24-16,-2 7-97 15,-1 1 25 1,-4 2 0-1,2 2 16-15,-2 1 40 0,-3 1 16 32,-1-2 32-32,-2 0 40 0,1 0-48 0,-1-1-8 0,-2-2 64 0,0 2 8 15,-1 1 40 1,-5 2 56-16,3 3-40 0,-4 2 64 15,-4 5-48-15,3-1 0 0,-5 2-24 16,0 0 16-16,0-4 0 16,0 0-64-1,0-3 0 1,0 1 80-16,-7 1-16 0,-4 3-56 31,-1 2-8-31,-4 2 57 16,2-2-57-16,1 2-8 0,-2-4 8 15,-2 0 48-15,2-2 88 16,-6-2 40-1,-2-1-80-15,-1-3-24 0,-2-1-32 0,-3 2-32 16,0 1-8-16,-3 0 0 0,0 2 0 16,-2 0 8-16,0 2 48 15,-5 0-56-15,0 0 8 0,2 0 80 31,-2-3-88-15,-1-2 8-16,0-3 48 0,2 1-64 0,1-4 56 16,2 2-40-16,-4-2-8 0,2 4 0 15,-3 1 8-15,-1 2-8 16,2-1 0-16,-3 4-8 15,-6-1 0 1,4-2 0 0,-6 0 0-16,5-4 0 0,3-2 0 15,7-2 64-15,4-4-64 0,5 0-16 16,3-1 16-16,1-3 8 0,2-1 40 15,1-1 40 1,-4 0 80-16,4 1-16 16,-4-3 24-16,1 2 32 15,1-3-88-15,-2 1-40 16,6-2-32-16,-1 2-40 0,2-1 0 15,3 1 56-15,-2-2 40 32,1 2-104-32,-3-2-40 0,3 2 40 15,-2-3 88-15,-2 1-80 16,2 2-8-1,0-2 8-15,-2 2 8 0,2-1-8 0,0 1-8 16,-2 0 0-16,2-2 0 31,-4 0 0-31,-2 0-56 0,-1 0 8 16,1 0-80-16,-3-2 80 15,1 1 48-15,3-1-16 16,2 0 8-16,1 0 0 0,2 2 0 16,1-2-8-16,-1 0 8 15,5 0-8 1,-4 0 0-16,1 0 8 0,-1 0 0 15,-1 2-8-15,0 0 8 16,1 0-56-16,-1 1 16 0,3-1 48 31,2 0 0-31,0 0-8 0,-1-2 8 16,3 2 0-16,2 0 8 15,1 0-8-15,1-2 0 0,3 2 0 16,1-2 8-16,-3 0 0 16,1 0 0-16,-2 0 0 0,1 0 0 15,-1 2-8 1,3-2 0-1,-1 0 0-15,3 0 0 16,0 0-80-16,0 4-320 0,0 3-840 16,-3 0-3025-16</inkml:trace>
  <inkml:trace contextRef="#ctx0" brushRef="#br0" timeOffset="97364">9505 12699 5249 0,'0'0'3968'16,"0"0"-2415"-16,0 0-265 15,0 0-200 1,0 16-464-16,6 11-303 0,-2 9 31 0,-1 3 112 31,3 6-120-31,1-5-160 16,-2-4-56-16,1-6-120 0,2-8 0 15,-5-6 40-15,2-5-48 0,0-6 0 16,0-3-64 0,0-2-120-16,3 0-264 0,3-7 272 31,2-16 72-31,5-7 0 0,4-6 0 15,-2-5-48-15,2 3-16 16,-5 3 96-16,-3 3-65 0,-6 7 65 16,-1 8 72-16,-6 6 0 31,-1 5 96-31,0 6 233 0,0 0 159 0,0 0-64 0,0 0-112 15,0 0-160 1,0 10-152 0,7 6-16-16,-4 1 16 0,5 0-96 0,2-2 88 15,1-1 8-15,-1-5-8 31,-2 0 0-31,-2-3 8 16,2-4-16-16,2-2-664 16,3 0-321-16,0-8-1143 15,-2-5-3713 1</inkml:trace>
  <inkml:trace contextRef="#ctx0" brushRef="#br0" timeOffset="97696">9909 12579 3592 0,'0'0'3257'0,"0"0"-953"15,0 0-383-15,0 0-729 32,0 0-616-32,0 0-216 0,0 0-120 15,-57 114-80-15,57-92-64 16,0-1-96-16,5-8-8 0,8-3 8 15,3-3 0-15,0-3-8 16,-1-2 0-16,4-2-8 31,-4 0-24-15,1 0 40-16,-3 0 8 0,-2 0-8 0,-5 0-8 15,1 0 8-15,-5 0-24 0,-2 2 16 0,0 7 8 16,0 6 224-16,-2 3 129 16,-9 2-169-1,-4 4-184 1,-1-1-56-1,3-2-809-15,3-5-1071 0,4-10-2961 0</inkml:trace>
  <inkml:trace contextRef="#ctx0" brushRef="#br0" timeOffset="98151">10146 12683 3168 0,'0'0'1633'0,"0"0"-489"0,0 0 104 31,0 0-328-31,0 0-232 0,0 0 73 16,92-20-41-16,-72 8-232 16,-4-4 8-1,1 2-288-15,-10 0-200 0,-1 0 88 16,-6 3-24-16,0-4-72 0,0 3-8 31,-13 0 8-31,-4 2-8 0,-1 2 8 16,0 4 8-16,-1 4 152 15,-1 0-160-15,6 0 136 16,-2 8-32-16,0 6-88 0,3 4 136 15,5 4 24-15,-1 4 112 16,3 0-56 0,4 4 176-16,2 0-104 0,0-2-96 15,0-2-56-15,10-5-23 16,0-4-25-16,4-2-16 15,-1-5-80 1,2-5 112-16,-1-3-120 0,2 0 72 16,-1-2-40-16,1 0-32 15,2-2-216-15,0-17-481 0,-1 2-1567 16,-5 0-6546-16</inkml:trace>
  <inkml:trace contextRef="#ctx0" brushRef="#br0" timeOffset="99790">10123 13026 4296 0,'0'0'2945'16,"0"0"-1153"-16,0 0 113 0,0 0 7 16,0 0-367-16,0 0-585 15,-8-16-528-15,8 34-200 16,12 18-168-1,10 18 120-15,3 14 120 16,0 13 72-16,3 1-80 16,-6-2-56-16,-2-10-136 15,-2-10-48-15,-2-15-48 0,-5-11 8 16,-3-12-8-16,-3-10 8 0,-3-6 48 0,-2-4-56 31,0-2 176-31,0 0-184 16,0-8-88-16,-18-30-1552 0,-2 2-1049 15,-2-3-3832 1</inkml:trace>
  <inkml:trace contextRef="#ctx0" brushRef="#br0" timeOffset="100237">10146 13062 1632 0,'0'0'6105'0,"0"0"-3856"31,0 0-593-31,0 0-96 16,0 0-471-16,0 0-529 0,0 0-312 15,0 0-72-15,-37 132-112 0,32-95 32 16,-1-5-40 0,1-7-48-16,5-4 0 0,-5-7 64 15,3-8-72 1,2-4-24-16,0-2-272 15,0 0-288-15,0-13-305 0,0-12-687 16,0-12 128-16,7-6 336 16,7-6 415-16,-1 2 393 0,2-2 144 31,-1 3 160-31,-6 7 0 15,2 4 264-15,-5 9 280 0,0 6 281 16,-5 10 159-16,1 5 8 0,-1 5-64 16,2 0-216-16,3 11-247 15,3 13-49-15,6 8 272 0,4 2 64 31,2 2-216-31,-1-6 16 16,0-3-240-16,1-6-104 16,-4-3-104-16,2 1-104 0,-1 6-480 15,-4-3-1536-15,-5-1-7258 0</inkml:trace>
  <inkml:trace contextRef="#ctx0" brushRef="#br0" timeOffset="101691">9923 14395 5657 0,'0'0'2656'0,"0"0"-983"16,0 0-457-16,0 0-336 0,-102 130-120 31,85-91-272-31,7-1-184 16,10-6-144-16,0-6-56 0,0-5-40 15,10-8-56-15,3-5 0 0,3-3-8 16,-5-5-8-16,2 0 8 16,0-3 0-16,-2-16 0 15,5-9 16 1,-3-8-16-16,0-9-112 15,2-1-168-15,-4-2-48 0,-4 2 104 16,-4 1 168-16,-3 6-8 16,0 5 64-16,0 6 16 0,0 3 72 15,-7 8 104 1,-1 0 0-16,2 4 136 31,1 4-136-31,0 1-15 0,5 6 191 0,0 0-32 0,0 2-80 16,0 0-184-16,0 0-48 15,0 8-24-15,0 14 0 16,3 10 48-1,7 6-40-15,1 3-8 16,7-3 48 0,-7-6-96-16,9-8 40 0,-4-6 0 0,2-6 0 15,-1-6-40-15,4-6-184 16,-1 0 8-16,-4-2-80 0,2-14 24 31,1-2 127-31,-8-4 1 16,6 2-24-16,-6 2-8 0,-3 3 96 15,-2 4 0-15,-1 3 16 16,0 1 0-16,-3 1 24 15,-2 3 40-15,0 1 8 0,0 0 48 16,0 2 312 0,0 0-56-16,-2 0 65 15,-9 0-129-15,-2 9-96 0,0 10-96 31,-2 7-8-31,4 4-40 0,0 0-8 0,3 0 8 16,6-6 96-16,2-4-96 16,0-3 0-16,3-6-48 15,15-3 48 1,-2-2 72-16,4-6-64 0,2 0 16 0,1-2-24 31,1-19-152-31,5-22-609 0,-5 3-823 16,-3 2-3513-16</inkml:trace>
  <inkml:trace contextRef="#ctx0" brushRef="#br0" timeOffset="102032">10356 14113 3440 0,'0'0'3313'0,"0"0"-1281"15,0 0-463-15,0 0-329 0,0 0-576 16,0 0-456-16,-3 68-24 16,3-27 152-16,8 4 40 15,3 10-144-15,2-1-8 16,-2 0-72-1,-1 0-144-15,1-6 0 0,-3-2 129 16,-1-5-137-16,1-7 0 0,-3-6 0 16,0-7 8-16,-4-4-8 15,-1-6 8-15,0-4 64 16,0-3 88-1,0-2-32-15,-1-2-112 16,-11 0 80-16,-5 0-96 16,-3-2-248-16,-20-26-665 0,4 2-2095 0,2-2-6250 15</inkml:trace>
  <inkml:trace contextRef="#ctx0" brushRef="#br0" timeOffset="102316">10232 14470 4705 0,'0'0'2208'15,"0"0"-1272"-15,0 0-48 0,0 0-103 32,0 0-121-32,126-45-352 15,-89 34-128-15,-7-1-104 16,-4 0-64-16,2 4 56 15,-12 2-64-15,-6 4-8 0,-1 0 48 16,-2 2 8-16,-7 0 152 0,0 0 352 31,0 10 80-31,3 3-16 16,-3 2-304-16,0-3-160 15,0 0-160-15,0-4-384 0,0-4-1152 0,0-2-2593 16,0-2-3104-16</inkml:trace>
  <inkml:trace contextRef="#ctx0" brushRef="#br0" timeOffset="102848">10505 14223 4304 0,'0'0'1425'15,"0"0"63"-15,0 0 128 0,0 0 65 31,0 0-377-31,0 0-408 16,67 129-280 0,-62-101-232-16,2-8-232 0,-2-4-80 0,-1-7-24 15,0-2-96-15,0-7-400 0,3 0-456 31,1-2-296-31,3-16 32 16,5-8 39-16,4-3 145 16,2 1 328-16,3 0 448 15,4 5 192-15,-3 6 8 0,1 8 8 16,-1 3 280-16,-2 6 96 15,-1 0 104 1,-4 0-56-16,-8 0-8 16,1 0 25-16,-4 0-193 15,-3 0-88-15,-4-5 0 0,-1 1 144 16,0-4 160-1,0-1-152-15,0-4-152 0,-13-1-56 16,0 2-64-16,-9 4-40 16,4 2 0-16,0 6 80 15,4 0 112-15,-1 0 24 16,7 12 32-16,0 6-16 0,2 5 104 15,6 0-80-15,0 1-104 16,0 0 96-16,9-1-16 16,7-6 16-1,-1 0-111-15,3-6 87 0,3 0-152 16,-2-7-72-16,5-4-16 15,-3 0-825-15,-3-11-2207 0</inkml:trace>
  <inkml:trace contextRef="#ctx0" brushRef="#br0" timeOffset="104729">10096 14984 5169 0,'0'0'1800'31,"0"0"-488"-31,0 0 569 15,0 0-113-15,153-26-264 0,-88 1-431 0,8-7-217 16,1-2-280-16,-1 0-168 16,-9 2-128-1,-6 6-184 1,-6 6-40-16,-10 4-56 0,-8 2-296 15,-5 10-752-15,-8 2-1361 16,-16 2-5152-16</inkml:trace>
  <inkml:trace contextRef="#ctx0" brushRef="#br0" timeOffset="105012">10311 15154 5265 0,'0'0'5329'15,"0"0"-3545"-15,0 0-592 16,0 0 57-16,0 0-441 31,0 0-304-31,34-28 0 0,1 10-160 16,10-4-192-16,4-3-152 15,3-3-24-15,11-6-1208 16,-13 6-1961-16,-10 6-7889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29:58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3819 4739 5921 0,'0'0'3921'0,"0"0"-2273"15,0 0-224-15,0 0-39 0,0 0 71 16,-16-2-344-16,16 2-592 31,0 0-488-31,4 0-32 16,24 0-280-16,12 0 208 0,10 0 72 15,8 0 32-15,1 0-24 32,0-2 0-32,-2-2 40 0,-2 2-32 0,-8-3 32 15,-2 1-40-15,-5 0 16 16,-7 0-16-16,-8 0 64 31,-4 1-56-31,-3 1 56 0,-7-2 56 0,-4 1 16 0,-2 1-56 16,-2 0 48-16,-3 0-112 0,0-6-24 15,0 0-1360 1,-3 1-1649-16</inkml:trace>
  <inkml:trace contextRef="#ctx0" brushRef="#br0" timeOffset="1135">2851 7215 1120 0,'0'0'2952'0,"0"0"-871"32,0 0-449-32,0 0 217 15,0 0-257-15,0 0-400 16,0 0-248-1,-6 2-207-15,6-2-185 16,0 0-296-16,11 0-184 16,20 2-64-16,14-2 176 15,10 0 56-15,8 0-32 0,0 0 40 16,-3 0 8-16,-12-2-72 0,-4-2-64 15,-10 0 32 1,-7 0-32-16,-3 2 32 0,-7 0 56 16,-6 2 8-16,-6-2-48 0,-4 2 80 15,-1 0 32-15,0 0 8 16,0 0-160-1,0 0-128-15,0 0-1104 0,0 0-1360 16,-6 0-6898 0</inkml:trace>
  <inkml:trace contextRef="#ctx0" brushRef="#br0" timeOffset="7172">2556 5932 3128 0,'0'0'1585'0,"0"0"-145"15,0 0 88-15,0 0-288 0,0 0-199 31,0 0-265-31,0 0-56 0,0 0-48 16,0 0-16-16,0 0-88 16,0 0-136-1,0 0 1-15,0 0 31 0,0 0-112 0,0 0-128 16,0 0-120-16,0 0-96 31,0 0-8-31,1 0 8 0,11-2 40 16,-6-1-40-16,6-1-8 15,0 2 8-15,3-2 48 16,-2 2-48-1,1-1 0-15,1 1 8 0,-2-2-8 0,3 2 8 32,2 0 40-32,1 0-48 0,2-3 48 0,3 3 0 15,2-2 16-15,2 2 24 16,-1 0-24-16,-3 0 32 31,2 2-56-31,-3 0 32 0,-1 0-64 16,1 0 32-16,-4 0-40 15,4 0-8-15,-4 0 8 0,6 0 56 16,-3 0-56-16,1 0 0 0,-1 0 0 15,-2 0 16-15,2 0-24 16,-5 0 0-16,-3 0 8 16,4 0-8-1,0 0 8-15,1 0-8 16,-1 0 0-16,0 0 0 0,-1 0 0 15,3 0 0-15,2 0 8 16,1 0-8-16,3 0 0 0,-4 0 0 31,3 0 0-15,-3 0 8-16,1 0-16 0,-1 0 16 0,-2 0-8 15,-2 0 8-15,-1 0-8 16,1 0 0-16,-2 0-8 16,-1 0 8-16,-1 0-8 0,1 0 0 15,1 0 8-15,3 0 0 31,-4 0 0-31,1 0 8 0,-1 0 0 16,1-2 0-16,-2 1-8 16,2-1 0-16,-3 0 0 0,5 0 0 15,-7 2 0-15,6-2 8 0,-3 0-8 16,1 2 0-1,-2-2 8 1,3-1-8-16,-2 1 8 0,2 0-8 16,1 0 0-16,2 0 0 15,-1 2-8-15,3-2 8 16,0 2-8-16,0-2 8 0,1 2-8 0,-2-2 8 31,2 0 8-31,-2 0 0 31,1-1 0-31,-2-1-8 0,0 2 8 0,4-3-8 16,1 1 0-16,4 2 0 0,2 0 8 15,-5 2-8-15,2-2 0 0,2 2-8 32,-1-2 8-32,-1 2 8 15,5-2 8-15,-3 0-8 16,4 0 40-16,-7 0-48 0,-1 1 8 15,0-1 0-15,2 0-8 0,-8 0 8 16,6-3-8-16,4 3 0 31,-2 2 8-31,4-2 0 0,3 2 0 16,-4 0 8-16,0 0-16 15,-3 0 16 1,-3 0-16 0,-1 0 0-16,-1 0 0 0,-2 0 8 0,-2 0 56 15,-1 0-64-15,1 0 0 16,0 0 0-16,0 0 0 0,3 0-8 15,-2 0 0-15,0 0 8 16,4 0-16 0,-2 0 16-16,-2 2 0 0,-1 2 0 0,2 1 0 15,-4-1 8 1,1-3-8-16,1 3 0 15,-2 0 8-15,4-2-8 16,-4 2 8-16,2-2-8 0,1 2 48 16,0 1-32-1,1-1-32 1,-1 0 16-16,4 1 0 0,-4 3 8 0,4-2-8 0,-2 1-24 15,0-1 16 1,0-3 16-16,3 1 0 16,-1 0-8-16,2 0 0 15,3 0-8-15,-1-1 8 0,2 1 0 16,2-2 0-1,1 0 0 17,-1 0 0-32,1 0 0 0,2 0 0 15,0-1-80-15,2 1 80 16,-1-2 0-16,1 2 0 15,1 0 8-15,2 0 0 16,-1-2 0-16,6 0-8 0,-2 0 8 16,3 0-8-16,0 0 0 0,-1 0 0 0,-2-2 8 15,-5-2-8-15,-3 2 8 16,-6 1-8-16,-3 1 0 15,-4 0-48-15,0 0-72 0,-1 0 48 16,-4 0 16-16,3 0 0 16,-4 0-40-1,1 0 88 1,-1 0-64-16,4 0 56 0,-5 0 8 0,6 1 0 15,-1-1-48-15,4 0 48 16,3 2-56-16,4 0 64 0,4-2-16 31,8 0 16-15,8 0-8-16,5 0-64 15,10 0 72-15,-1 0 48 0,9 0-48 0,1-2 0 16,1 0 0-16,1 2-8 0,-2 0 8 16,2 0-8-16,-7 0-32 31,7 0 40-31,-10 0-56 15,7 0 56 1,-5 0 0-16,-7 0 8 0,-4 0-8 0,-6 0 0 16,-5 0 8-16,-9 0-8 0,-13 0 8 15,-1 2-8-15,-7-2-56 31,-7 0-32-31,-1 2 80 16,-3-2-96 0,-1 0 88-16,0 0 8 0,0 0 8 0,-1 0-48 0,3 0 40 15,2 0 8-15,4 0 0 0,-3 0 0 16,6 0-8-1,-1-2-8 1,3-1 8-16,2-1-48 16,4-4 48-16,-1 1-40 0,6-1 32 15,1 1 8-15,1-1 8 16,6 1-8-16,1 1-64 0,2 0 64 0,3 2 8 47,-5 1 0-47,3 1-8 15,1-2 0 16,-3 2 8-31,0-1-8 0,0-1 40 0,-2 2-32 0,-1-2 56 0,-2 2-48 0,-6 2-8 16,-3-2-8-16,-3 2 0 16,-1 0 8-16,-9 0 0 15,0 0-8-15,1 0 8 0,-4 0-8 16,-2 0-48-16,4 0 56 15,-2 0 0 1,2 0-48-16,1 0-24 0,0 0 72 0,5 0-8 16,4 0 16-16,4 0-64 31,5 0 56-31,7 0-8 0,4 0 8 15,4-4-8-15,4-1 0 16,-3-1 0-16,5 1 0 0,0 1 0 16,4-2 0-16,2 2-40 15,-1-2 48 1,3-2 0-16,0 0 8 15,1 2 0-15,-1-2-8 0,-5 4 8 16,-1-2 0-16,-4 4-8 16,-6 0 8-16,-10 2-8 0,-1 0-8 15,-8 0 8 1,-4 0 0-16,-3 0 0 15,-3 0 0 1,-2 0-8-16,-6 2 8 0,2-2 0 0,-7 2 0 16,0-2 8-16,0 0-8 15,0 0 8-15,0 0 48 0,0 0 40 16,0 0 128-16,0 0 64 31,0 0-72-31,0 0-216 0,0 0 8 16,0 0-8-16,0 0 0 15,0 0-128-15,0 0-576 0,0 0-1321 16,0-6-4808-16</inkml:trace>
  <inkml:trace contextRef="#ctx0" brushRef="#br0" timeOffset="8314">13022 5972 2760 0,'0'0'2449'16,"0"-2"-1401"-1,4 0 144-15,-1-2 208 0,-2 2 33 0,1 2-233 16,0-2-472-16,4 2-264 0,2-3-112 15,5 1 256-15,6 0-175 32,14 0-25-32,9 0-72 0,11 2 232 15,12 0-64-15,12 0-168 31,7 0-40-31,5 0-72 0,0 0 200 0,0 0-144 0,-7 4-80 16,-1 0-112 0,-9 3 0 15,-1-1 8-31,-3-2 8 31,-2 0 8-31,-7-1-32 0,-6-3-16 0,-6 0-8 0,-10 0-56 16,-8 0 120-16,-8 0-112 15,-5 0 0-15,-9 0 64 16,-4 0-64-16,0 0 64 0,-1 0-72 15,-2 0 0-15,0 0-312 0,3-1-432 16,-3-11-584 0,3-1-600-16,-3 2-3634 0</inkml:trace>
  <inkml:trace contextRef="#ctx0" brushRef="#br0" timeOffset="10113">17635 5946 2896 0,'0'0'5065'15,"0"0"-3721"-15,0 0-767 0,0 0 351 16,0 0 0-16,0 0-296 0,0 0-216 15,0 0-128-15,-4 0-96 0,12 0-112 16,12 0 56-16,6 0 56 31,6 0-88-31,7 0 72 16,3 0-39-16,3 0 15 0,2 0 16 15,0 0 88-15,-4 0-24 16,2 0-216-16,-4 1 136 0,-4-1-64 31,2 2-24-31,-2 0-16 16,-2 0 8-1,2 2 0-15,-3 1-8 0,2-1-32 0,-2 2 64 16,-7-2-72-16,-1 0 40 16,-3 1-32-16,-4-3-8 0,-4 3 96 15,2-3-96 1,4-2-8-16,2 0 16 31,4 0 32-31,4 0-40 16,0 0 64-16,3 0-64 0,-4-5 48 15,-2 1-48-15,-6 0-16 16,-4 3 8-16,-2-1 0 0,-3 2-8 15,-5 0-112-15,4 0 112 0,-3 0-8 16,-1 0 8 15,4 0 0-31,-1 0 8 0,0 0 0 0,2 0 0 0,5 0-48 0,-2 0 48 16,7 0 8-1,-1 0 0-15,-1 0 0 16,2 2-8-16,0 1 16 16,2-1 96-16,3 2-104 15,1-1 0 1,5-1 88-16,1-2 24 0,3 2 16 0,2-2-136 15,0 0 80 1,4 0 16-16,1 0-88 16,2 0 40-16,-2 0-32 15,0 0 32-15,1 0-40 0,0 0 0 16,0-4 64-1,1 1-16-15,-1-1-48 0,3 0-8 0,-4 1 0 32,2-1-40-32,-2 2 40 0,-1 0 8 15,-2 2-8-15,-2 0 56 16,0 0-56-16,2 0 16 0,0 0-16 15,4 0 0-15,2 0 8 32,4 0-8-32,3 0 8 15,3 0 0 1,-2 0 56-16,-1-4-8 15,-3 0-56-15,-4 2 0 0,2 2 0 16,-3 0 8-16,2 0 96 0,-1 0-104 16,-3-3 16-1,2 3 40-15,0 0-48 0,1-2-8 0,-6 2 8 16,4 0 64-16,-6 0-72 15,-3 0 0-15,2 0 0 0,-7 0 0 16,-3 2 0-16,0 5-8 16,-4-1 0-16,0-2 8 0,-5 2 0 31,-1-3 8-31,4 1-8 15,-5-2 8-15,3 3-8 16,-2-1-56-16,0-2 56 0,1 0 0 16,-6 0 48-16,2 0-48 15,-4 0 0-15,-1-2 8 0,-3 0 0 16,3 2-8-16,-4-2 0 31,-1 2 8-31,1-2-8 16,-2 0 0-16,-1 2-32 0,-2-2 32 0,-2 0 48 15,3 0-48-15,-3 0 8 16,0 0-8-16,0 0 48 15,0 0 8 1,0 0 24-16,0 0-80 16,-3 0-232-16,-10 0-1080 15,-13 0-3073-15</inkml:trace>
  <inkml:trace contextRef="#ctx0" brushRef="#br0" timeOffset="25391">14511 6004 592 0,'-5'0'1496'0,"4"0"-792"15,-7 0 72-15,-2-2-200 0,4 2-7 16,-1-2-201-16,2 0 80 31,-1 0 400-31,1 0-400 16,3 0 96-1,1-1 232-15,-3 3-168 16,1 0 145-16,3 0 47 16,-1 0-168-1,1 0-80-15,-2 0-64 16,2 0-104-16,0 0-32 15,0 0-40-15,0 0 16 0,0 0-64 16,0 0-72-16,0 0-80 16,0 0-112-16,0 0-24 0,0 0-88 15,2 0 40-15,14 0 72 16,-2 0 0-16,7-2 0 15,2 0 0-15,3 0 72 0,-2 0-72 16,5 1 0-16,-1-1 8 16,-3-2 8-1,3 2-16-15,-9 0 0 0,-1 2 16 0,-2 0 144 0,-9 0-31 16,-3 0-57-1,1 0 0 1,-2 0 16-16,-3 0-16 0,0 0-24 16,0 0-32-16,0 0 64 15,0 0-8-15,0 0 8 0,0 0-72 0,0 0 88 16,0 0-96-1,0 0-352 1,0 0-1769-16,0 0-6241 16</inkml:trace>
  <inkml:trace contextRef="#ctx0" brushRef="#br0" timeOffset="46743">2470 7254 2376 0,'0'0'1848'0,"0"0"-607"0,-8 0 47 16,8 0-16-16,-1 0-88 0,1 0-63 31,0 0-321-31,0 0-88 15,0 0-96-15,0 0-160 0,0 0-16 16,0 0-56 0,0 0-23-16,0 0-169 0,0 0-32 15,0 0-104-15,9 0 40 0,12-5 104 31,7 1 152-31,-1 0-200 16,2 0-24-16,4 0 104 16,-3 0-232-16,7 2 56 0,-3-5 112 31,5 4-88-31,-3-1-80 0,1-2-32 0,-7 2 32 0,-9 0 16 15,-3 0-8 1,-7 4 0-16,-4 0 24 16,1 0-32-16,0 10-1288 0,-5 5-3121 15</inkml:trace>
  <inkml:trace contextRef="#ctx0" brushRef="#br0" timeOffset="51150">2415 8400 4721 0,'0'0'2656'0,"0"0"-1736"16,0 0-464-16,0 0 769 0,0 0 263 15,0 0-336-15,0 0-480 16,0 0-344 0,0 0-208-1,0 0 24-15,0 0-144 0,0 0 0 16,2 2 112-16,4-2-104 0,-6 2 121 15,9-2 47-15,-3 2-8 16,2-2-8-16,7 0-64 0,2 0 32 31,8 0-120-31,4 0 192 31,8 0-96-31,2 0-32 0,-1-2 72 0,3-2-8 0,-1-2-48 16,0 0-32-16,-6 2 104 16,-1 0 80-16,-4 2-104 0,1 0-32 31,-4 0-96-31,-2 0 0 15,-1 2 160 1,1-2-168-16,2 0 8 0,-3-2-8 0,9-1 168 0,0 0-88 16,7-1 0-16,3-2 264 15,-5 2-104-15,2 1-176 16,0 2-56-1,-5 1 88-15,1 2-88 0,-1 0 0 32,-3 0 0-32,-1 0-8 0,-2 0-8 0,4 0 8 0,1 0 0 15,2 0 168-15,5 0-112 16,-1 0-48-1,-2-4 40-15,2-2-48 16,-7 2 0 0,4 0 0-16,-1 2 0 15,-1 0-8-15,2 2 8 16,-1 0-8-16,-1 0 16 0,0 0-8 0,-1 0 8 0,2 0 64 31,-4 0-64-31,-1 0 48 16,3 0-56-16,-1 0-72 15,0 2-48-15,2 6 80 0,3 4 40 16,-4-2 0-1,2 0-8-15,1-2-56 0,1-1-56 0,2 2 48 32,-1-5-56-32,1-2 32 15,3-2 72-15,-3 0-32 16,3 0 48-16,-2 0 8 0,-3 0 0 15,-1 0 0-15,-1 0 80 0,-1 0-80 16,-6 0-56-16,1 0 56 16,0 0 0-1,0 0 16-15,2 0 0 16,-5 0-16-16,3 2 16 15,-2-2-16-15,-1 2 8 0,1 0-8 0,2 2 8 16,-1-2-8 15,-1 0 0-31,6 0 0 0,2 1 0 0,1-2-8 16,1 1 0-1,8 0 0-15,0-2 8 16,4 2 0-16,4-2-8 0,4 0-8 0,-1 0 0 16,5 0 16-16,1 0 0 0,2 0 56 31,-2-6-56-16,4 0 0-15,0-2-88 0,4 2 88 16,-1 0 16-16,4 0-16 0,-4 0-16 16,7 2 16-16,-6 0 0 15,-1 0 0-15,-8 2 0 0,-4 0 0 31,-4 2 0-31,-4 0 96 16,-3 0-96-16,1 0 0 16,-1 0 0-16,-1 0 32 0,-3 0-32 15,0 0-8-15,-2 0 0 16,-3 0 8-16,-1 0 8 15,-1 0 0 17,1 0-8-32,-2 2-8 0,-7 0 8 0,1 0 0 0,1 2-8 15,1-2 0-15,-2 2 8 0,6-1-64 16,0 0 56-1,1-1 8-15,2 2 0 16,2-2 0 0,3 0 8-1,2-2-8-15,4 0 0 0,5 0-24 0,2 0 24 0,5 0 0 16,5-8 0-16,4-2 48 15,5 0-48-15,-1 2-48 0,1-2 40 32,-6 2 16-32,0 0-8 15,-3 2 0-15,-4 1 8 31,0 1-8-31,-1 2 0 0,-2 1 72 0,0 1-16 0,2 0-56 0,-7 0-8 16,1 0 0-16,-3 0 8 31,1 0 0-31,-2 0 0 16,0 0-8-16,-1 0-8 0,-4 0 16 15,-2 0 0 1,3 0 8-16,-4 0-8 0,3 0-88 0,-1 0 88 16,2 0 0-16,4 0-32 31,2 1 32-31,-2 3 8 0,3 1-8 15,4-1 56-15,-2 2-56 0,3 0-16 16,-3 0 0-16,3 2 8 16,-6 0 0-16,1 0 0 0,-5 0-80 15,-2 0 88 1,-1 0 0-1,-3 0 0-15,0-2 8 0,0 1-8 16,-2-2 48-16,1 1-32 16,-3-2 24-16,1 2-32 0,-3 2-8 31,4-2 0-31,0 0-8 0,1 0 0 15,4-2 0-15,-1 0-40 16,4 0 0-16,-3-1 40 0,4-1 0 16,2 0 0-1,-5 1 8-15,2 1 0 0,-1 2 0 31,0 0 0-31,-5 0-48 0,5-1-8 16,-2 0 56-16,-2-1 56 0,3 2-56 16,2-4 0-16,-3 2-24 15,2 0 24-15,-3 1 0 0,1-1 48 16,-3 1-48-16,-2 1 0 15,1 2 0 1,-4 3-56 0,-3-2 56-16,0 1-8 0,-4-1 8 15,-1-1 0-15,0-3 0 16,-4 1 8-16,4-2 72 0,-7 1-72 15,3-1-8-15,0-2-88 0,-4 0 88 16,4-2 48 15,-4 2-48-31,0 0 0 0,1 0 0 0,2 0-8 16,-1 1 8-16,0-1 0 15,6 2-64-15,1-2 64 0,6-2 8 16,3 0-8-16,3 0 0 16,5 0-8-1,1-6 0 1,2-3-32-16,-3 1 40 0,0 1 8 15,-4 1-8-15,-1 4 8 0,-3 0-8 16,-3 2 0-16,1 0 0 0,-7 0 0 16,1 0 8-16,0 0 0 31,-1 0-8-16,1 0-72-15,0 0 72 0,-4 0 24 0,6 0 48 16,-3 0-128-16,1 0 56 0,1-2 0 16,1-1 64-16,4-3-64 15,-2 0 0-15,1-1-64 31,-1 1 64-31,2 2 72 32,-1-1-72-32,3 1-24 0,-2-2-24 0,2 1 48 0,-1-1-8 0,3 0 8 15,-3 1 64-15,3-3-64 16,-2-1-72-16,1 1 72 15,2-1 64 1,-2 2-8-16,1-1-56 0,-6 4 0 31,1 2-64-31,-7 2 64 0,-2 0 0 0,-2 0 0 0,-3 0 0 16,-2 0-40-16,2 0 40 15,1 0-8 1,1 0 8 0,0 2 0-16,4-2-8 0,2 0 8 15,1 0-48-15,1 0 48 31,5 0-8-31,-3 0 8 0,2 0-8 0,1 0 0 0,3-2 8 0,1-2 0 16,4 0 8 0,-1-1 32-16,1-2-40 15,2 1 0-15,1 0-8 16,-1-2-56-16,5 0 64 0,-4 0 0 31,4-2 0-31,-4 2 0 0,2 0 64 0,-6 2-56 31,1 2-8-31,-3 0 0 0,-5 0 0 16,2 2 8-16,-3 2-8 15,-3 0 0-15,-2 0-8 16,-3 0 8 0,-3 0 0-16,0 0-56 0,0 0 56 0,1 0 0 31,-1 2 8-31,2 0 0 0,-1 0 8 15,-2 0-16-15,5-2-56 0,-3 2 56 16,-2-2 96-16,2 0-96 31,1 0-8-31,-2 0 8 0,4 0 0 0,1 0-8 0,-2 0 8 16,3 0 0-16,-1 0-16 15,4 0 16-15,0 0-8 16,0 0 0-16,-2 0-8 16,2 0 16-16,0 0 0 15,-3 0 0-15,-1 0-8 31,0 0 8-31,2 0 0 0,-1 0 0 16,-1 2 8-16,1 0-8 0,3 0-80 16,0 0 80-16,0 0 88 15,-2 0-88-15,2 1-120 0,-3-2 120 16,2-1 8-16,3 0 40 31,1 0-48-31,2 0 0 0,3 0 0 16,0 0 80-16,3 0-152 15,-8 0 72-15,2 0 0 16,-3 0 0-16,-3 0-16 0,-2 0 16 15,-5 0 0-15,1 0 0 32,4 0 0-32,-5 2 64 0,1 0-64 15,-4 0 0-15,4 0 0 0,-4 0 0 16,-4-2 8-16,-1 0 40 15,-5 2-48-15,-2-2 0 0,-4 0 0 16,-2 0 0 0,-2 2-8-1,-1-2-48 1,1 0-48-16,0 0 48 0,2 0-8 0,0 2 64 15,1 0 8-15,-3-2-8 0,1 0 0 16,-4 2 0-16,1-2-8 0,-1 0 8 31,0 0-296-31,-5 2-464 16,-17 2-857-16,-9 1-6840 15</inkml:trace>
  <inkml:trace contextRef="#ctx0" brushRef="#br0" timeOffset="74987">15874 10842 280 0,'-1'-2'936'16,"-1"1"-328"-16,0-1-240 15,-2 0 120-15,0 0-120 0,3 0-32 16,1-2-144 15,-2 1-192-31,2 3 8 0,0 0-8 0,0-2-24 16,0 2-512-16,0 0-600 15,0 0-560 1</inkml:trace>
  <inkml:trace contextRef="#ctx0" brushRef="#br0" timeOffset="76260">15874 10842 1144 0,'-16'-20'1144'0,"16"20"-312"0,0 0 80 15,0 0 65-15,0 0-105 16,0 0-168-16,0 0-256 0,0 0-64 16,0 0 96-16,0 0 88 15,0 0 32-15,0 0-31 16,0 0 23-16,0 0-128 0,0 0-152 31,0 0-104-31,2 0-56 16,3 0 328-16,-4 0-120 0,4 0-72 0,-3 0-120 15,6 0-40-15,-3 0 168 16,4 0-80-16,-1 0-24 15,4 0 0-15,-1 0-32 16,0 0-32 0,2 0-23-16,2 0-17 15,-2 0 16-15,0 0 24 0,-1 0-56 16,5 0 16-16,-3 0 16 15,-1 0 40-15,0 0-72 0,0 2 16 16,-2-2 24 0,1 0-56-1,-1 3 0-15,0-3 8 0,-3 2-8 16,3-2-48-16,1 2 0 0,-6 0 0 15,6 0 40 1,-3 0-48-16,-1-2 0 0,2 2 8 0,-2-1 40 31,3 1-8-15,-3-2-40-16,1 0-16 0,-1 2 16 0,1-2 0 15,3 0 16-15,-4 0-8 16,1 0 48-16,3 0-56 16,-3 2 8-16,-1-2-8 0,4 0 16 31,1 0 32-31,0 0 8 15,0 0-56-15,3 0 8 0,-3 0 40 16,-2 0-40-16,3 0-8 16,-4 0 8-16,1 0 8 0,1 0-8 15,-3 0 0-15,3 0 0 16,-3 0 0-1,3 0 0-15,-4 0 0 32,0 0 0-32,3 0 48 0,0 0-56 0,-4 0 8 0,-1 0 0 15,4 0 0-15,-2 0 40 16,-1 0-48-16,2 0 64 15,-1 0-8-15,4 0-56 16,-1 0 48 0,0 0 8-16,-1 0-56 0,1-2 0 0,-1 0 8 31,0 2 0-31,1-2-8 0,2 2 0 15,-2-1 8-15,0 1 80 16,1-2-88-16,-1 2-40 16,-3 0 40-1,3 0 0-15,1 0 0 0,-6 0 0 0,4 0 72 16,-2 0-72-1,3 0-48-15,-1 0 48 0,1 0-8 0,-3 0 16 16,2 0 32-16,0 0-40 31,-5 0 0-31,4 0 0 0,-1 0 0 16,2 0 0-16,0 0 0 15,-2 0-32-15,3 0 32 16,2 0 0-16,0 0 72 0,3 2-64 16,-8-1-8-16,3-1 0 15,1 2 16 1,-6 0-16-16,2-2-8 0,0 2 8 15,-3 0 0-15,2-2-64 16,1 2 64-16,0 2 32 16,0-1-32-1,2-1 0-15,-2 0-48 16,-3 0 112-16,-1 0-64 0,3-2 8 15,-2 2-8-15,-4 0 8 16,4-2-72-16,-2 0 64 16,1 2 0-16,-3-2 72 0,2 0-64 15,-1 2-8-15,-2-2 0 16,2 0 0-1,-2 1 0-15,0-1 0 16,0 0 8-16,0 0 8 0,0 0-8 16,0 0 0-16,0 0 72 15,0 0-72-15,0 0 40 0,0 0-40 16,0 0-8-16,0 0-224 31,0 0-1048-31,-12 0-3513 0</inkml:trace>
  <inkml:trace contextRef="#ctx0" brushRef="#br0" timeOffset="79631">3155 11468 3088 0,'0'0'2073'16,"0"0"-1177"-1,0 0 304-15,0 0 144 16,0 0-95-1,-13 0-369-15,13 0-224 0,0 0-104 0,0 0 0 0,0 0-136 16,0 0 112-16,0 0-192 16,0 0-7-1,0 0-97 1,0 0-56-16,0 0-120 0,0 0-40 0,0 0-8 15,0 0-16-15,0 0 0 16,0 0 8-16,0 0-72 0,3 0 72 16,5 0 0-1,2 0 8 1,0 0 40-16,1 0-40 15,2 0 160-15,0-2-160 0,3 2 0 16,-5-2 72-16,2 0-32 16,-1 2-40-16,-1-2 72 0,-1 2-32 15,-2 0 80-15,3-2-128 16,-1 2 104-16,-2 0-56 0,1-2-48 31,-1 2 16-31,4 0 104 16,-1-2-24-16,0 2-24 0,1 0-64 15,-4 0 8 1,3 0 64-16,0 0-80 0,1 0 8 31,-4 0 0-31,3 0-8 0,-6 0 0 16,5 0 8-16,-2 0 0 0,1 0-8 15,1 0 48-15,1 0-40 0,-3 0 0 16,1 0 112-16,0 0-40 31,-1 0-24-31,2 0 8 0,-2 0-64 0,2-2 48 16,-2 2-48-1,3-2 0-15,2 0 8 16,-2 2-8-16,4-2 16 0,-1 2-16 15,-2-2 88-15,-1 2-88 32,0 0-32-32,1-1 24 0,-4 1 8 15,3 0 0-15,0-3 8 0,1 3-8 16,-1 0 0-1,0 0 96-15,2 0-96 0,-2-2 0 0,1 2-16 16,-4 0 8-16,3 0 8 16,-6 0 0-1,5 0-8-15,-2 0 8 16,-3-2 0-16,3 2 8 15,0 0 0-15,1 0-8 0,0 0 0 16,-1 0 8-16,1 0-8 16,-1 0 0-16,2 0-8 31,1-2 0-31,-3 2 8 0,4-2 0 15,-1 2 0-15,0-2 8 16,1 2-8-16,1 0 0 16,-1 0 8-16,0 0 0 0,-6 0-8 0,4 0 0 15,-2 0 0 1,2 0 0-1,-2 0 8 1,-2 0 0-16,4 0-8 0,-4 0 8 0,2 0 0 16,-4 0-8-16,4 0 0 15,-5 0 0-15,2 0 0 0,1 0-8 16,-1 0 8-16,-2 0 0 15,5 0 8-15,-1 0-8 16,-2 0 8 0,0 0-8-16,1 0 0 0,-1 0 0 15,3 0 0 1,-2 0 0-16,2 0-8 0,-1 0 8 0,3 0 0 31,-2 0 0-31,1 0 0 16,-2 0-8-16,-1 0 8 0,4 0 0 15,-2 0-48 1,-3 0 48-16,1 0-8 0,1 0 0 15,3 0-64-15,-4 0 64 0,2 0-8 32,-3 0 16-32,1 0-56 0,2 0 56 15,-1 0 8-15,-2 0-8 16,0 0 8-1,3 0-8-15,-2 0-72 0,1 0 64 0,-1 0-40 16,1 0-8-16,-3 0 48 16,-2 0 0-16,1 0 0 0,-3 0 0 15,2 0-40 1,-2 0 48-16,0 0 0 15,0 0 8-15,0 0 0 16,3 0-8-16,-3 0 8 16,0 0-8-16,0 0 8 0,0 0 56 15,0 0-64-15,0 0 8 16,0 0 48-16,0 0-8 15,0 0 0-15,0 0-48 16,-3 0-136-16,-10 0-2321 31</inkml:trace>
  <inkml:trace contextRef="#ctx0" brushRef="#br0" timeOffset="86114">20864 6032 1064 0,'0'-2'4921'0,"0"2"-3241"0,0 0-440 16,0 0 345-16,0 0-225 15,0 0-576 1,0 0-272-16,0 0-224 0,0 12-232 0,0 6 40 31,0 6-96-31,0 4 80 0,0 7 32 16,0-1-112-16,0 0 80 15,0-2 24-15,0 0-56 0,0-2-32 32,2-6 97-32,0-3 7 0,1-4-120 0,-3-7 8 31,3-5 16-31,-3-3-24 0,0-2 0 15,0 0 128-15,0 0 40 16,0 0-32-16,0-11-136 0,0-12-536 16,0-24-913-16,0 4-1175 0,-3 5-3890 15</inkml:trace>
  <inkml:trace contextRef="#ctx0" brushRef="#br0" timeOffset="86412">20790 6054 1424 0,'0'0'4121'16,"0"0"-2689"-16,0 0 0 15,0 0-39-15,0 0-369 16,0 0-264-16,0 0-432 0,0 0 136 15,-37 34-216 1,27-18-96-16,4 0-16 16,-2 0-136-16,0-2 8 15,4-4-8-15,1-2-64 16,2-4-216-16,1-4-424 15,0 0-704-15,0-2-641 0,0-12-2120 16,6-2 1161-16</inkml:trace>
  <inkml:trace contextRef="#ctx0" brushRef="#br0" timeOffset="86610">20790 6054 520 0,'20'-37'1648'0,"-16"34"-248"16,1-3-207-16,2 2-249 16,-1 2-184-16,5 2 128 0,-4 0-376 15,7 0 312 1,-1 8 33-16,7 8 127 15,-4 2 0-15,3 0-336 16,-3 1-224-16,2 4-240 0,0-3-8 16,-2-2-40-16,3 8-136 15,-7-8-1208-15,-6-2-4465 0</inkml:trace>
  <inkml:trace contextRef="#ctx0" brushRef="#br0" timeOffset="89415">9201 11466 2600 0,'0'0'3025'31,"0"0"-1289"-15,0 0-776-16,0 0 241 0,0 0 55 0,0 0-224 15,-1 2-280-15,1-2-112 16,0 0-80-16,0 0-7 0,0 0-97 16,0 0-80-16,0 0-232 15,0 0-32-15,0 0-64 16,0 0-48-16,0 0 0 0,0 0-112 31,0 0 64-31,0 0 40 16,1 2 16-16,14 1-8 0,-2-1 0 0,0-1 0 15,0 1 0-15,3-2-8 16,-5 2 8-16,2-2 0 15,5 0 0-15,0 0 0 16,-1 0 8 0,4 2-8-16,-1-2 16 15,1 2-8-15,0-2-8 0,1 0 0 0,1 0 8 16,1 0-8-1,-6 0 0-15,-2 0 8 0,-5 0 0 16,-3 0 40 0,-4 0-40-1,-4 0 0-15,1 0 88 0,-1 0-48 16,0 0-48-16,0 0-480 0,0 0-2729 15,0-4-7825-15</inkml:trace>
  <inkml:trace contextRef="#ctx0" brushRef="#br0" timeOffset="91913">18167 11795 616 0,'0'0'3216'0,"0"0"-1399"15,0 0 223-15,0 0-664 0,0 0-111 16,-17 0-9 0,17 0-424-1,0 0-296-15,0 0-40 0,0 0-32 16,0 0-79-16,0 0-33 15,0 0-80-15,0 0-96 0,0 0-16 16,0 0-40-16,0 0-64 16,0 0-48-1,0 0-8-15,0 0-32 16,1-2 32-16,19 2 88 15,1-2 0-15,8 0-80 0,-2 0 72 16,7-2-16-16,0 2-8 0,0-2-56 16,0 2 0-16,-3 0 48 31,-4 0-32-31,-4 2-8 15,-6 0 0-15,-4 0 8 0,-5 0-16 16,0 0 0-16,-6 0-8 16,0 0 8-1,-2 0 0-15,0 0 0 16,0-2 0-16,0-2-1024 15,0-2-3673-15</inkml:trace>
  <inkml:trace contextRef="#ctx0" brushRef="#br0" timeOffset="96402">9542 10309 1296 0,'0'0'1808'0,"0"0"-1024"15,0 0 105-15,0 0 383 31,0 0-72-31,0 0-192 16,0 0-152-16,0 0 97 0,0 0-65 16,0 0-144-16,0 0-232 15,0 0-88-15,0 0-40 0,0 0-16 16,0 0-72-16,0 0-16 31,0 0-71-31,0 0-25 16,0 0-32-16,0 0 40 0,0 0-40 15,0 0-24-15,0 0-48 16,3 0-8-16,2 0-64 15,2 0 96-15,-1 0-88 0,-1 0 64 16,1 0-8 0,1 0 40-16,-1 0-48 15,2 0-56-15,0 0 112 0,1 0-24 16,0 0 8-16,-1 0 8 31,4 0 8-31,-1 0 40 0,0 0-40 0,2 0-16 16,-2 0 0-16,1 0-40 31,-6 0 8-31,4 0-72 15,-2 0 56-15,-2 0-8 0,6 0-40 32,-4 0 64-32,0 0-64 0,0 0 0 15,2 0 64-15,1 0-24 16,0 0-40-16,1 0 0 15,-4 0 56-15,1 0-8 0,-1 0-48 16,-1 0-8-16,3 0 8 16,-4 0 16-16,5 0 32 0,-3 0-40 31,4 0-8-31,-1 0 8 0,-1 0 80 0,1 0-88 15,-3 0 48-15,2 0 8 0,-1 0-64 16,3 0 8-16,-1 0 48 16,0 0-48-16,4 0 48 0,-2 0-40 15,0 0 32-15,-2 0-40 16,-1 0-8-1,-2 0 8-15,3 0-8 16,-6 0 8-16,1 0 0 0,1 0-8 16,-1 0 8-16,4 0 0 15,-2 0 0-15,3 0 0 0,-3 0 40 16,4 0-48-1,-1 0 8 1,-4 0-8-16,5 0 0 0,-3 0 8 16,-1 0 0-16,1 0-8 0,-2 0 8 15,2 2-8 1,0-2 8-16,0 0-8 0,4 2 0 0,-6-2 8 31,2 0 0-31,-1 0 0 31,2 0-8-31,-2 2 0 0,-1-2 0 16,2 0 0-16,-2 0 0 15,1 0 0-15,-3 0 0 0,1 0 8 16,-1 0 0-16,1 0 0 16,-1 0-8-16,2 0 0 15,-7 0 0-15,5 2 0 16,-1-2-8-16,-2 0 16 0,3 0-8 15,-2 0 0-15,-1 0 0 0,-1 0 0 16,1 0 0-16,1 2 0 31,0-2 8-31,-3 0-8 16,0 0 0-16,0 0 0 0,4 0 0 0,-4 0 0 31,0 0 16-31,0 0-16 0,0 0 0 0,0 0 8 16,0 0 40-16,0 0-40 15,0 0 0 1,0 0 56-16,0 0 8 15,0 0-16-15,0 0 72 0,0 0 144 0,0 0 113 16,0 0-41-16,0 0-112 16,0 0-128-16,0 0-104 15,-15 2-1457-15,-4 4-2311 0,-1 6-7227 16</inkml:trace>
  <inkml:trace contextRef="#ctx0" brushRef="#br0" timeOffset="99915">15882 11795 2760 0,'0'0'2481'0,"0"0"-1073"15,0 0-224-15,0 0-216 0,-1 0-55 31,1 0-225-31,0 0-320 16,0 0-64-16,0 2 8 0,0-2 16 16,0 2-48-16,0 0 168 15,8 0 80-15,5 0 80 16,3 0-216-16,2 0 17 0,1-1-105 15,4-1-56 1,2 3-120-16,-2-3 24 16,1 2-88-16,4-2 48 0,-1 2 56 15,2-2-40-15,2 0 56 16,-2 2-32-16,0-2-136 15,3 2-8-15,-1 0 8 16,0-2-8 0,1 2 40-16,2-2 24 0,3 0-56 15,-3 0 88-15,2 0-56 0,-3 0 80 31,-2 0-72-31,-2 0-8 16,-5 0-40 0,-1 0 48-16,0 0-56 0,-1 0 0 0,2 0 16 15,1 0 32-15,4 0-40 16,-2 0 0-16,4 0 0 15,3 0 48-15,1 0 136 0,1 0 40 16,-1 0-128-16,-4-2-96 16,-3 0 88-1,-3 0-88-15,-2 0 0 16,0 0 0-16,-1 0 56 0,2-1-56 15,1 3-8-15,-3-1 0 16,4 1 0-16,-3 0 8 16,-7 0-8-16,-2 0 0 0,-2 0 8 31,-3 0 0-16,-4 0 0-15,-3 0-8 0,1 0 0 0,-3 0 8 0,0 0 40 16,0 0-32-16,0 0 32 16,0 0-48-16,0 0 128 15,0 0-128-15,0 0 8 16,0 0 64-1,0 0 0-15,0 0 48 0,0 0 8 16,0 0 136-16,0 0-32 0,0 0 17 16,0 0-105-16,0 0-24 31,0 0-120-31,-26 0-889 15,-6 4-1903-15,-7 10-8451 0</inkml:trace>
  <inkml:trace contextRef="#ctx0" brushRef="#br0" timeOffset="103168">9398 14195 1240 0,'0'0'2504'16,"0"0"-951"-1,0 0-385-15,0 0 232 16,-1 0-232-16,1 0-135 0,0 0-177 16,0 0-248-16,0 0-88 15,0 0-192-15,0 0-120 0,0 0-56 16,13 0 312-1,1 0-104-15,4 0 0 16,5 0-31 0,4 0-73-16,4 0-32 0,7 0 56 0,4-2-80 15,5 0-80-15,2 2-40 16,2 0 0-16,1 0 40 31,-3 0-112-31,-1 0 56 0,2 6-56 16,-2 0 0-16,1-2-8 15,3-2 344-15,-4-2-80 0,-1 0-136 16,-7 0-16-16,-4 0-48 0,-2 0 8 15,-10-2 48-15,-6-2-16 16,-5 2-104 0,-4 0 8-1,-9 2-8-15,-1 0-416 0,-20 0-624 16,-16 8-4153-16</inkml:trace>
  <inkml:trace contextRef="#ctx0" brushRef="#br0" timeOffset="103835">8785 14190 1032 0,'0'0'2560'0,"0"0"-759"15,0 0-241-15,0 0-96 16,0 0-207 0,0 0-321-16,3 0-344 15,3 0-360-15,6 0 32 0,5 0 312 16,8 0-336-16,4 0 88 15,6 0 8 1,6 0-32-16,2 0-184 0,9 0 112 16,-2 0-56-16,0 0-168 15,0 0 65-15,-6 0-65 16,-2 0-16-16,3 5-873 0,-11 7-1455 31,-10 4-5938-31</inkml:trace>
  <inkml:trace contextRef="#ctx0" brushRef="#br0" timeOffset="105095">18150 12742 3992 0,'0'0'1729'16,"0"0"-1057"-16,0 0 784 15,0 0-208-15,0 0-31 0,47-2-161 16,-31 2-208-16,3 0-256 16,-3 0-192-1,4 0-48-15,2 0-8 16,1 0-151-16,1 0-65 15,-1 0-32-15,-1 2-40 16,-2 4-56-16,-3-1-369 0,-5 1-1519 16,-11 1-6018-16</inkml:trace>
  <inkml:trace contextRef="#ctx0" brushRef="#br0" timeOffset="106513">15755 12804 5049 0,'0'0'2912'0,"0"0"-1696"16,0 0-727-16,0 0 183 0,0 0 80 15,0 0-136 1,0 0-248-16,0 0 8 15,19 0 112-15,-8 0 0 16,1 0-160-16,-1 0 57 16,-1 0-105-16,3 0 120 0,0 4-168 15,4 0 64-15,3 0-24 16,2-3-88-16,6 3 16 15,-4 0-24 1,5-1-16-16,2 1-56 16,-1-2-32-16,1 2 104 15,-5-2-8-15,1 0-64 0,-1 2-56 16,2-1-40-16,-4 1 48 0,3 0 8 15,-2-1-56-15,2 1 8 16,-1-4 88 0,0 2-48-16,1-2-48 15,-3 0 8-15,1 0-8 16,-3 0 40-16,1 0-32 15,-4 2 32-15,2-2 32 0,-1 2-72 0,2 0 0 16,2 0 40 0,-1 0-40-1,5 0 64-15,-3 0-64 0,3-2 56 16,-2 2-48-16,-4-2-16 15,-2 1 8-15,-3-1 24 16,-2 2-32-16,-1 0 0 0,-2 1 8 16,-1-3-8-1,2 2 0 1,5 0 0-16,1 0 8 0,-1 0-8 15,1 0 0-15,1 0 0 0,-1 0 0 16,-3-2 0-16,0 0 0 16,-3 2 0-16,-3-2 0 31,-2 0 0-31,-3 0 0 15,1 0-16-15,1 0 8 0,4 0 8 16,0 0 16-16,6 0-8 0,-3 0 0 16,1 0-8-16,1 2 8 15,-3 0 0-15,0 0 0 16,-2-2 0-1,-3 2 48-15,0-2-56 0,-5 0 0 32,2 2 0-32,-5-2 0 0,0 0 8 0,0 0-8 0,0 0 8 15,0 0 0-15,0 0 0 16,0 0 0-1,0 0 88-15,0 0-88 16,0 0 80-16,0 0-32 0,0 0-56 16,0 0-472-16,-6 0-1016 15,-12 4-5145 1</inkml:trace>
  <inkml:trace contextRef="#ctx0" brushRef="#br0" timeOffset="114050">3854 12591 5217 0,'0'0'2128'0,"0"2"-1224"16,0-2 112-16,0 0 329 16,0 0-137-16,0 0-352 0,0 0-256 15,0 0-144-15,0 0-176 31,0 0-280-31,0 0-48 0,-1 0-1528 16,-11-4-5977-16</inkml:trace>
  <inkml:trace contextRef="#ctx0" brushRef="#br0" timeOffset="126207">9744 10400 392 0,'-3'0'1304'0,"3"0"-416"16,-5 0 72-16,3 0-48 0,1 0-47 16,1 0 199-1,0 0-72 1,0 0-88-16,0 0-120 15,0 0 137-15,-4 0-17 0,4 0-80 16,0 0-104-16,0 0-152 16,0 0-40-16,0 0-112 0,0 0-95 0,-3 0 7 31,0 0-96-31,1 0-72 15,-4 0-64 1,1 0-80-16,-5 0 48 16,2 0 0-16,-1 0-56 0,2 0-8 0,-6 0 80 15,-3 0-8-15,3 0 24 16,-6 0-24-16,-1 0-24 0,1 0-40 31,1 0 88-31,2 0-88 31,5 0 0-31,3-2 64 0,-4-5-64 0,4-1 96 0,0 0-104 16,2-1 0-16,-1-4-8 0,1-1 8 15,-1-2 0-15,-2-2 8 32,1 0-8-32,-2-4 16 0,4-2 56 31,-3 0-72-31,3 0 8 15,-2-2 8-15,3 1-16 16,0 2 0-16,0 1 8 0,1 1-8 16,-1 2 8-16,1-2 0 15,0 1 0 1,0 3-8-1,3-2 8-15,-1-1-8 0,2 2 0 0,0-2-8 16,0 0 8-16,0 2-16 16,0 1-40-16,0 2 56 0,0-2-8 15,0 4 8 1,0-2-8-16,7 0-8 0,1 0 16 0,1 0-8 0,4 1 0 15,-1 1 8-15,1 0-16 16,3 0 16-16,-5 2 8 16,2-2-8-1,0 3 0-15,-2-1 16 16,-4 3-16-16,2-1 0 15,-1 3 0-15,0 0-16 16,2 4 16-16,-2-1-16 0,0 1 8 16,4-3-8-1,2 3 8-15,-1-2 0 16,0-2 8-16,5 2 0 15,-1-2 0-15,-4 3 8 0,-1 1 0 16,-1 0-8-16,-5 2 0 16,-1 0-16-16,2 0-72 15,-6 0 40-15,4 0-24 0,0 0 16 16,0 0 48-16,-2 2 8 15,5 3-8 1,-5 3 8-16,4-2-8 0,-2 5 8 16,3-4 8-16,-5 1 0 15,2 2-8-15,0-3 8 16,-4 1 0-16,4-3-8 0,-2 1 64 31,-1 0-56-31,0 3-8 16,-1-1 8-16,-1 1 0 0,0 2-8 15,3 1 8-15,-3 1 8 0,0 0-8 16,0-2-8-1,0 2 0-15,4-3 8 0,-4-1 0 16,0 0-8 0,0 1 0-16,3-2 8 15,-1 1-8-15,1 0 0 0,-3 1 8 16,1 0-8-16,1 0 0 15,-2 0 0-15,0 2 0 0,0-2 0 32,3 2 0-32,-3 1 0 15,2 0-8 1,1 3 8-16,-1 0-8 0,-2 1-88 0,0-2-32 15,0 2 120-15,0-6-56 16,0 1 56-16,0 1 8 0,0-4-8 31,0 1 8-31,0 3 0 16,0-2-8-1,0 2 8-15,0-1-8 0,0-1 0 0,-2 2 0 0,2-1-40 16,0 2 40-16,0 2-8 16,0-2 8-16,0 2 0 15,0-2-48 1,0 0 48-16,0-4 0 15,0-2-8-15,0 0 8 0,0-4 0 16,0 0-40-16,0 2 40 16,0-4 8-16,0 2-8 15,0 0 8-15,0-2 0 0,0 2 0 16,0 0 0-1,0-2 0-15,0 4 0 16,0-2 8-16,0 5 8 31,0-2-16-31,-3 1 0 0,-4 2 8 0,1 0-8 0,-4 0-16 16,2-2 16-1,2-4 0-15,-1 1-8 16,1-1 8 0,-2-2 0-16,1-1 0 0,2-1 0 0,-3 0 8 15,2 2-8 1,1-2 16-16,0 0-8 0,0 0 40 0,5 0-48 31,0 0-8-31,0 0-40 16,0 0-104-16,0 0-832 0,0 0-3874 0</inkml:trace>
  <inkml:trace contextRef="#ctx0" brushRef="#br0" timeOffset="128001">9762 14225 1192 0,'0'0'1288'0,"0"0"-200"16,0 0 289 0,0 0 39-16,0 0-200 0,1 2-256 15,-1-2-288 1,0 0-127-16,0 0-97 15,0 0 16-15,0 0 128 16,0 0 80-16,0 0 96 0,-8 0-192 16,-6-4-320-1,-6-5-72-15,3-6 24 0,0 0-31 0,-2-2-25 16,5 2 16-1,1-2-88-15,1 4 16 16,4-2-40 0,-1-1 0-16,2 0 8 0,1-3 0 15,-1 0-56-15,2-3 40 16,-1-5 48-16,-1 1-48 15,3-2 0-15,-3 1-40 16,2 1 64-16,0 1 0 16,5 3-16-16,-6 0-32 15,4 2 32-15,-1 2-8 0,3 2-48 16,-3-2 0-1,3 2 0-15,0 2 0 16,0 2 8-16,0 0 0 16,0 4 0-16,0 0-8 15,0 0-8-15,0-1 8 0,0 0 0 16,0 1 0-16,8-3 0 15,2 2-8-15,1-3-80 0,5 3 8 16,-1 0 80 0,2 3-8-16,1 0 8 15,2 0 8-15,2 1-8 16,1 3-8-16,-1 0 0 0,1 2-40 15,-2 0 32-15,2 0 16 16,-1 0 0-16,-2 4 0 16,-3 5 0-1,3-3 0-15,-6 0 0 0,-1-1 0 16,2 1 0-16,-4-1 0 15,-3 1 32-15,0 0-32 16,-5 2 0-16,2 4 8 16,0 0 40-16,-2 6-40 15,4 2-8-15,-2 0 0 31,1 0 0-31,-6-4 0 0,5 0 0 0,-2-4 8 16,-1 0-8 0,-2 0 8-16,0 2-8 15,0 3 16-15,0 0-16 16,0 5 56-16,-7 3-56 0,1-1 0 15,-2-1 0 1,1 1 0-16,4-1 0 0,-2-3 0 0,2-2-8 16,3-2 8-16,-2 0 0 15,2 0 0-15,-1 2 0 31,-1 0 64-31,-1 3-64 0,-2-2-8 16,0 3 0-16,2-1 8 16,0-2 0-16,-5-2-32 15,4-4 32-15,-2-3 0 0,4-1-80 0,2-4 72 16,-3-1 8-1,2-2 0 1,1 0 0-16,-2-2 0 0,2 0 56 16,0 0-56-16,0 0 0 0,0 0 48 15,0 0-40-15,0 0 160 0,0 0 56 16,0 0-48-1,0 0-64 1,-3 0-112-16,-5 0-224 16,-4 0-1072-16,-1 0-4154 0</inkml:trace>
  <inkml:trace contextRef="#ctx0" brushRef="#br0" timeOffset="143944">3681 16174 1304 0,'0'0'1800'0,"0"0"-1080"15,0 0-264-15,0 0 9 16,0 0 159-1,12 2 24-15,-9 2 400 16,5-2-400-16,0 3-240 0,3-3 200 16,2 2-72-16,5 0-167 15,6-2 199-15,5-1-104 0,7 1-264 31,3 0 56-31,1-2 112 16,2 0-144-16,0 0-64 16,0 0-40-16,-3 0-32 15,3 0-24-15,0 0-8 0,0 2 0 0,0-2 152 16,3 2-136-16,7 0-16 31,-1-2 112-31,4 0-40 16,2 0 8-16,-2 0-80 0,1 0 32 15,1 0-88-15,-6 0 56 16,1 0-48-16,-5 0 0 0,-7 0 56 15,-1 0 24-15,-5-2 16 16,0 2 16 0,1-2-40-16,-4 2 88 15,5 0-40-15,-2-2-23 0,1 0 71 16,-1 0-96-16,3 1-80 15,2 1 112-15,6 0-8 0,5 0 248 16,3 0 40-16,1 0-200 16,4-2-96-1,-2 0-40 1,3 0-48-16,-3-2 40 0,5 0-32 0,-6-1-8 15,-1-1 0-15,-3 2 0 16,-4 0 0-16,-2 1 64 0,-3 1-64 47,-1 2 0-32,1 0 72 1,0 0-16-16,0 0-8 0,-2 0 0 16,-4 0-56-16,-2 0 56 15,-5 0-48-15,-7 0 0 16,-2 0 0-16,-3 0 8 0,-4 2-16 15,3 0 24-15,-3-1-16 32,2 1 0-32,-1 0 0 0,-1 0 88 0,5 0-40 0,-2-2 88 15,2 0-128-15,1 2-8 0,-2-2 56 16,5 2 48-16,-9-2-104 15,5 2 56-15,0-2-64 16,-2 2 0-16,3-2 8 0,-3 0-16 16,2 3 16-1,1-3 48-15,-2 0 16 0,0 0-72 0,1 2 8 0,3-2-8 16,-2 0 0-1,4 2 0 1,-4-2 0-16,4 2 8 16,-2 0-8-16,0 2 40 0,5-1-32 0,0 1-8 31,3 0 16-31,-2 2-32 0,2 1-16 0,2-1 32 15,0 0 8 1,-1-1-8-16,3 1-8 16,-3-1 8-16,1-1 8 15,1 2-8-15,-1-2 0 16,0 0 0-16,1-1 0 0,-1 1 8 15,3-1 0-15,-5 1-8 0,1-2 8 32,-2 0 8-32,-4-2-8 15,-5 2 8-15,-1-2 32 0,-2 0-48 16,-3 0 48-16,-1 0-48 15,0 2 0-15,0 0-64 0,-1-2 56 16,0 2 8 0,2-2 0-16,5 2-8 15,-2-2 0 1,4 0-48-16,5 0 56 0,-4 0 0 15,4 0-8-15,2 0 8 0,-4 0 56 16,1-2-56-16,2 2-8 31,-4 0-56-31,4 0 64 0,-5 0 8 0,5 0 0 16,-7 0 0-1,1 0 96-15,-2 0-104 0,-1 0 8 16,1 0-8-16,-7 0 0 16,4 0-8-16,-2 0 8 0,1 0 0 15,-2 0 48-15,4 0-48 31,0 0-8-31,3 0 0 0,2 0-16 16,0 0-48-16,2 0 136 0,0 0-136 16,2 0 72-1,-2 0-8-15,0 0 8 0,1 0 0 16,3 0 64-16,-2 0-56 0,2 0-8 31,2 0 8-31,-5 0-8 16,1 0 0-16,-3 0 8 0,1 0-8 15,-4 0 0-15,-3 0 0 16,-1 0 0-16,-1 0 0 0,-1 0 0 31,-5 0 0-31,2 0 0 31,-2 0 0-31,-5 0 8 0,5 0-8 0,-8 0 8 0,5 0 0 16,0 0 0-16,-3 0 0 15,1 0-8-15,-1 0 8 0,1 0-8 16,-3 0-8 0,0 0 0-16,1 0 0 15,-1 0 8-15,0 0 0 0,0 0 0 16,0 0 8-16,0 0 0 15,2 0-8-15,3 0-8 16,0 0-8-16,4 0 8 16,3 0-40-16,2 0 48 15,-1 0 0 1,0 0 8-16,-2 0-8 15,-4 0 0-15,-1 0 0 0,-1 0 8 0,-2 0 8 16,-1 0-16 0,-2 0 8-16,2 0-8 0,-2 0-8 0,4 0 8 31,-2 0 0-31,1 0 0 0,-1 0 0 15,3 0 8-15,-5 0-8 32,0 0 8-32,1 0 40 0,-1 0-48 0,0 0 8 0,4 0-8 31,-4 0 16-31,0 0-8 15,0 0 64-15,0 0-72 0,0 0 8 16,0 0 40-16,0 0 16 16,0 0-56-1,0 0 40-15,0 0-32 0,0 0-8 0,0 0 0 31,0 0 64-31,0 0-64 16,0 0-8-16,0 0 8 0,0 0 0 16,0 0-8-16,0 0 8 0,0 0 40 15,0 0-40 1,0 0 0-16,0 0 0 0,0 0 0 15,0 0 0 1,0 0 0-16,0 0-8 16,0 0 8-16,0 0 0 0,0 0-8 0,0 0 0 15,0 0 0-15,0 0-8 16,0 0 8-1,0 0-8-15,0 0 16 0,0 0-16 0,0 0 8 32,0 0 0-32,0 0 8 15,0 0 0-15,0 0 0 0,0 0-8 16,0 0 0-16,0 0 0 15,0 0 8-15,0 0 0 0,0 0-8 16,0 0 0-16,0 0-8 31,0 0 8-31,0 0 0 0,0 0 0 16,0 0 0-16,0 0 0 15,0 0 8-15,0 0-8 16,0 0 16-16,0 0-8 0,0 0-8 31,0 0 0-31,0 0 0 16,0 0-8-16,0 0-8 0,0 0 8 15,0 0-8-15,0 0 8 16,0 0-48-16,0 0 56 16,0 0 8-16,0 0 0 0,0 0-8 15,0 0 8 1,0 0-8-16,0 0 0 15,0 0 0-15,0 0 0 0,0 0 0 16,0 0 0-16,0 0-16 16,0 0 16-16,0 0-8 15,0 0 8-15,0 0 0 0,0 0 0 16,0 0-8-1,0 0 0-15,0 0-8 16,0 0 16-16,0 0-8 0,0 0 0 16,0 0 8-16,0 0 0 15,0 0 0-15,0 0 0 16,0 0 0-1,0 0 0-15,0 0 0 16,0 0-8-16,0 0-32 16,0 0 32-16,0 0 8 0,0 0 0 15,0 0 8-15,0 0 0 16,0 0-8-16,0 0 0 0,0 0-16 15,0 0-40-15,0 0 56 32,0 0-48-32,3 0 48 15,0 0 16 1,2 0-8-16,-2 0 40 0,-3 0-48 0,0 0 0 15,0 0 0-15,3 0 0 0,-3 0 0 32,0 0 0-32,2 0-16 0,-2 0 8 15,0 0 0-15,0 0 0 16,0 0 8-16,0 0 0 0,0 0 0 15,0 0 0-15,0 0 0 16,0 0 8-16,0 0-8 0,0 0 8 16,0 0-8-1,0 0-344-15,6 0-864 16,6 0-1137-1,-7 7-3144-15</inkml:trace>
  <inkml:trace contextRef="#ctx0" brushRef="#br0" timeOffset="147570">9855 16267 720 0,'0'0'1552'15,"0"0"-928"-15,0 0-184 0,2-8 296 16,-2 8 217-16,0 0 95 15,0 0-192-15,0 0-224 0,0 0-152 32,2 0-88-32,-2 0 24 0,0 0 56 15,0 0 25-15,0 0-41 16,0 0-144-16,0 0-48 0,0 0-40 15,4 0-144-15,1 0-64 32,2 0 88-32,-2 0-48 0,3 0-48 0,1 0 136 15,3 0-32-15,-4 0-8 31,3 0 0-31,0 0 40 16,1 0-96-16,1 0-40 16,1 0 168-16,1 0 32 15,4 0-104-15,-3 0-8 0,7 0-48 16,-5 0 88-16,6 0-56 15,-2 0-16-15,-2 0-8 0,2 0 0 0,-1 0 72 16,-1-2-48-16,1 0-32 16,-7 0 32-16,-1 2 8 15,-1 0 64 1,-3-2-48-16,-1 2 48 15,0 0 0-15,-4-2-63 16,2 2 63-16,4-2-24 16,-5 2-80-16,3 0-32 0,1-3 48 15,-1 1 8-15,4 2-24 31,-1 0 48-15,0 0-88-16,1 0 40 0,-1 0 48 0,2 0-96 16,1 0 8-16,-1 0 88 0,2-2-96 0,3 0 8 15,3 0 40-15,-2 0 0 16,4 2-40-1,-1 0-8 1,1 0 8 0,1 0 0-16,0 0 48 0,0 0 32 0,-6 0-80 15,0 0 0-15,0 4 64 0,-2-2-64 0,2-2 8 16,1 0 32-16,-3 0-48 31,2 0 16-31,5 0-8 16,1 0 48-16,2 0 128 31,6-6-8-31,-1 1-112 0,6-3-8 0,-3-1 16 0,1-1-72 0,6 3 56 15,-1-3 16-15,0-3 8 16,-1 4-80-16,-2-2 96 16,-4 1-88-1,-4 2 0-15,-2 5-8 16,-3-1-64-1,-3 4 56-15,-3 0 8 0,-3 0 8 0,1 0-8 16,1 0 0-16,1 0 56 31,5 0-56-31,-4 0 0 0,5 2 96 16,-1-2-96-16,1 0-40 15,5 0 40-15,2 0 0 16,0 0 56-16,1 0-56 0,4 0 8 16,-1 0 8-16,1 2-16 15,-2 0-56 1,1-1 48-16,-1 1 8 0,0 0 0 15,0 2 0-15,0-2 8 16,0 2 88-16,1-2-96 0,1 3 8 31,4-1-8-31,-4 0-8 0,2-1 8 16,3-1 0-16,-3 2-8 15,4 0 8-15,-3 0 0 16,-2 1-8-16,-3-1 8 0,2 0-8 16,-6-2 8-16,4 0 0 0,-9 0 0 15,0-1 0 1,-2 1 8-16,-2 0-8 0,-3 0 8 15,0 0-8 1,-2 0-8-16,-2 0 8 16,2 0 0-16,1 1 0 0,-3-1 0 15,4 0 0-15,3 0-8 16,-2 0 8-16,4-2 0 31,4 0 8-31,-1 0-8 0,8 0-56 16,-3 0 56-16,1 0 48 15,0 0-48-15,4 2-56 0,-1 0 48 31,6 0 0-31,-6 1 8 16,6-1 0-16,-1 2-8 16,0 0 8-16,2-1 0 0,0-3 0 0,0 2 0 15,2-2 0-15,-2 0 72 16,-2 0-64-16,-1 0 40 0,-2 0-48 15,-4 0 0-15,0 0-72 16,1 2 72 0,-3-2 40-1,0 2-32-15,1-2-8 0,-3 2-8 16,-3-2 8-16,1 0 0 0,-2 2 8 15,-3-2-8-15,-2 0-8 0,-1 2 8 16,2 0-8 0,-2-2 8-16,2 2 0 0,-3 0 0 15,0-2 0 1,1 2 0-1,-1-2 0-15,3 1 8 0,0-1-8 0,2 0 0 16,-1 0-8-16,4 0 8 16,0 0 8-16,1 0-8 31,1 0 0-31,6 0 0 0,-7 0 0 15,1 0 8 1,1-3-8-16,-2-1 0 0,-3 0 8 0,4 2-8 16,-4-2 0-16,0 2 0 15,-1 0 0-15,3-3 0 31,-4 3 0-31,-1 0 0 0,4 0 8 16,-6-1 0-16,4 1 0 16,-4 2 0-1,-1 0-8-15,-1 0 0 0,3 0 0 0,-2 0-8 0,-2 0 16 16,-2 0-8-1,2 0 16 1,2 0-16-16,-2 0-24 0,-1 0 24 16,1 0 0-16,-1 0 0 15,-2 0 0-15,1 0 0 16,-1 0 56-16,-2 0-56 0,-3 0 0 15,2 0 8 1,-2 0-8-16,0 0-16 16,0 0 16-16,-1 0-16 0,2 0 16 15,1 0 0-15,-5 0-32 16,3 0 32-16,-2 0 8 15,1 0 0-15,-2 0 0 0,-2 0-8 32,2 0 0-32,0 0 0 0,0 0 0 15,1 0 0-15,0 0 0 16,3 0 0-16,0 0-8 15,3 0 8-15,0 0 0 0,1 0 0 16,5 0 0 0,5 0 0-1,-1 0-8-15,3 0 8 0,0 0 0 16,0 0 8-16,-1 0 0 15,0 0-8-15,-5 0 8 16,4-2-8-16,-7 0 0 0,2 0 16 16,-5 2-8-16,1-2 0 15,-5 2-8 1,-1 0 8-16,0 0-8 15,-2 0 0-15,-1 0 0 0,1 0 16 16,-4 0-16-16,3 0 8 16,-3 0-8-16,-2 0 8 0,0 0-8 15,3 0 0 1,-3 0 0-16,1 0 0 15,1 0 0-15,1 0 8 16,2 0-8-16,-3 0 8 0,-1 0-8 16,4 0 0-16,-5 0-8 15,0 0 8-15,2 0 8 16,1 0-8-16,-1 0 8 0,-1 0-8 15,2 0 0 1,-1 0 0-16,1 0 0 16,-1 0 0-16,-2 0 0 15,2 0-8-15,1 0 8 0,-2 0 0 16,4 0 0-16,0 0 0 15,-2 0 0-15,2 0 0 0,2 0 8 32,-1 0-8-32,-1 0 8 15,0 0-8-15,3 0 8 16,-5 0-8-16,5 2 0 0,0 0 0 15,0 0 0-15,2 0 0 32,0 0 0-32,-1-1 0 0,-1 1-8 0,4 0 8 31,-4 0 0-31,0 0 0 0,-2 0 8 0,-1 1-8 15,0-3 0-15,-5 2 0 0,2-2 64 16,-2 0-56 0,0 0 0-1,0 0 0-15,0 0 64 0,0 0-72 0,0 0 8 16,0 0 40-1,0 0 0-15,0 0 0 0,0 0 48 16,0 0-24-16,0 0-16 0,0 0-40 31,0 0 0-31,0 0 32 0,0 0-48 16,0 0-320-16,0 0-376 15,0 0-480-15,0-11-1345 16,-2-2-8161 0</inkml:trace>
  <inkml:trace contextRef="#ctx0" brushRef="#br0" timeOffset="149069">17559 16247 4640 0,'0'0'1777'0,"0"0"-625"0,0 0 192 15,0 0-151-15,0 0 375 31,0 0-440-31,-33 4-520 16,33-4-368-16,0 0-240 0,7 0-232 16,15 0 160-16,9 0 72 0,3 0 216 15,8 0 0-15,0 0 32 0,0 0 1 16,5 0 31-16,-4 0 104 15,1 0-104 1,1-2-104 0,-4 2-88-16,-4 0-80 0,-13 0 64 15,-6 0 24-15,-4 0-88 16,-6 0 0-16,-3 0 0 0,-2 0-8 15,-3 0-232-15,0 0-344 0,0 0-433 32,0 4-495-32,-9 2-1721 15</inkml:trace>
  <inkml:trace contextRef="#ctx0" brushRef="#br0" timeOffset="150964">19375 16259 2984 0,'0'0'4089'16,"0"0"-3481"-16,0 0-600 16,0 0 256-16,0 0 24 15,38-6 312-15,-27 4 17 0,5 0-193 16,-5-3-32-16,1 3-32 15,1 0 48-15,-4 0-96 0,1 2-40 32,0 0 16-32,1 0-104 15,0 0 24-15,2 0-40 0,3 0-8 16,2 0-16-16,1 0 24 15,4 0-24 1,-4 0-16-16,4 2-16 0,-4 0 0 16,1 0 0-16,-1 1 64 0,-1-1 8 31,0-2-72-31,-1 2 1 0,0 0 7 15,0-2 8-15,-2 2-80 16,1-2 0-16,0 2 16 16,-1 0-48-16,3-2-8 15,1 2 0-15,0-2-8 0,4 2 248 31,-4-2-112-15,4 0-128-16,-4 0 96 0,2 0-32 16,-3 0-64-16,-3 0 48 0,1 0-48 15,0 0 0-15,-2 0-8 16,1 0 0-16,1 2 80 0,0-2-72 15,0 2 0-15,2-1-8 16,-2 1 0-16,-1-2 64 0,3 2-56 16,-2 0 40-16,-3 1-48 15,1-1 0-15,-3-2 0 31,1 2 8-31,1 0-8 0,0-2 0 16,3 2 0-16,2-2 8 0,-1 2-8 16,3 0 0-16,2 0 0 15,1-2 0-15,0 0 16 16,-1 0 32-16,1 0-32 0,-4 0 32 15,1 0-48 1,-3 0 0 0,1 2 0-16,0 0-8 0,0 0 8 15,-1 0 0-15,4 1 8 16,-1-1-8-16,2 3 0 15,-2-3 0-15,2 0 80 0,-2-2-80 32,-4 0 0-17,0 0 56-15,-5 0 64 0,-4 0-64 0,-1 0 32 16,1 0 0-16,-6 0 0 0,4 0-24 15,-5 0 8-15,3 0-64 16,-3 0 0-16,0 0 40 16,0 0-48-16,0 0-56 15,-3 6-704-15,-16 2-1313 16,-10 6-5928-16</inkml:trace>
  <inkml:trace contextRef="#ctx0" brushRef="#br0" timeOffset="152310">2115 17268 96 0,'0'0'3288'16,"0"0"-1143"-16,0 0-1241 15,0 0-152-15,0 0-96 0,0 0-16 16,-2-9-16-16,2 9 1 16,0 0-105-1,0 0-48-15,0-2-240 0,15 0-16 16,9 0 480-16,4 0-304 15,9 0-80 1,5 2-64-16,1 0-72 0,6 0 32 0,-2 0 152 16,1 0-192-1,-1 0 24-15,0 0-184 16,-2 0 64-16,-3 0 33 15,-2 0 63-15,-1 0 112 16,-8 0-152-16,-5 0 24 31,-2-2-80-31,-6-2 56 0,-2 2-24 16,0-1-24-16,-2-1-80 0,3 2-160 15,-3 2-1745-15,-9 0-5200 0</inkml:trace>
  <inkml:trace contextRef="#ctx0" brushRef="#br0" timeOffset="157583">8919 16317 2440 0,'0'0'1808'0,"0"0"-759"16,0 0 215-16,0 0 48 0,0 0-288 15,0 0-247-15,0 0-281 16,0 0-176-16,0 0-88 15,0 0-80-15,0 0-56 0,3-2-40 16,2 0 16-16,-2 0 144 31,5 0-24-31,-5 2 24 0,2-3 8 16,2 1 40-16,-3 0 112 15,0-1-112-15,1-1-96 0,1-2 40 32,2-2 16-32,-1-3-72 0,1 2 40 15,-2-3-64-15,1 1 65 16,-3 0-17-16,3-2-72 0,-2 1-24 15,1 1 24-15,1-2-24 16,-1 0-72-16,4-4 0 0,-4-2 0 0,1-8 64 31,2-1 104-31,-1-4 0 16,-1 0 72-16,1 4-72 15,-5 0-80-15,2 6 120 0,-5 4-72 16,2 2 32-16,-2 2-96 16,0 3 24-16,0 0 24 0,0 1-16 15,0-3-48 1,0 2 0-1,0-4-56-15,0 1 64 0,0 1-72 16,0 0 0-16,0 2 0 16,0-2 0-16,0 3 8 0,0-1 8 15,-2 0 80-15,-3-1-64 31,2 1-16-15,0-2-16-16,-5 1 48 0,0-2 64 0,1 0-96 16,-1 0-8-16,-2-2 136 15,2 1-24-15,-3 2 104 0,0-1 80 16,-2 2 120-16,-2 0-128 15,2-1-7 1,-1 2-121 0,-2 1-32-16,3-1-88 15,-3 2 0-15,-1-1-40 0,3 1 0 0,-1 0 56 16,2 1-64-16,-3 0 8 0,3 1 72 15,0 1 48 1,2 1-56-16,-5-1 40 16,3 2 16 15,0 0 112-31,2-1-160 0,-2 1 40 0,-2 2-48 0,1-2-64 0,-1 2 64 15,2 0-56-15,2 1 32 0,-5-1 8 32,3 0-48-32,0 0 0 15,2 0 0-15,-2 0 48 0,3 2 8 16,-1 0-56-1,0 0-8-15,3 0 8 0,-4 0-8 16,1 0 16-16,0 0 40 16,-2 0-48-1,1 0-8-15,-4 0 56 16,3 0-48-16,-3 0 8 0,3 0-8 15,-1 0 0-15,-2 0 40 32,3 0-48-32,-4 0 96 0,5 0-96 0,-5 0 0 0,0 0 8 31,2 0 8-31,-4 0 56 0,-1 0-72 15,3 0 8-15,-4 0 0 0,3 0 0 16,0 0-8-16,0 0 0 31,4 0-8-31,-2 2 0 0,1 2 8 0,-1-2-8 16,1 1 8-1,1 1 0-15,-2 0-8 16,4 0 0-16,-4 0 0 0,3 1-56 0,0 1 64 16,-3-2-48 15,3 1 40-31,0-1 8 0,-1 2 8 0,1 1-8 15,2-3 16-15,3 0-8 16,-2-2 64-16,2 2-72 16,1-1 48-16,-1-1-48 0,3 2 0 15,-3-2 0-15,0 3 8 16,5-1-8-1,-5-2 0-15,2 0 16 16,1 0-16-16,-2 0 8 16,2 2-8-16,-1-3 16 0,1 1-16 15,-1 2 16-15,1-2-8 16,0 3 0-16,-2-3-8 15,3 2 0-15,-3 2 0 0,1-2-8 32,-1 3 0-32,1 0-64 15,-6 3 72-15,6 0-8 0,-4 0-64 16,4 0 8-16,1 2 56 0,-1-2 0 15,2 0-56-15,3 0 16 16,-2-2-16-16,-1 4 56 16,4-4-8-1,0 2 8-15,0 2-56 16,0-2 64-16,0 1 0 0,0 0 0 15,0 1 0-15,0 1 0 0,0-2 8 16,0 4-8 0,0-2 0-16,0 3-16 15,0 0-40-15,0 3 48 16,4-2 8-1,2 4 0-15,-1-2 0 0,-2 2 56 0,2-1-48 16,0-1-8-16,-4 4 0 16,3-3-8-16,-3 0 0 0,2 4 0 31,1-2-40-31,-1 2 48 31,2 1-16-31,-2-4-80 0,2-1 88 0,-4-2 8 0,3-2 0 16,-3 1 8-16,1-3-16 15,-2-1 8-15,3 0-8 16,-3 0 8-1,2 0 0-15,1-1 0 16,0-1-8-16,2 0 0 16,-3 1 0-16,2-3 8 0,1 2-72 15,2-1 64-15,-2-3 8 16,1 2-8-16,-4-3 8 0,3-2 0 0,-1 0 8 15,-4 0 0 1,0-2 0 0,2-2 0-16,-2 0 64 0,0 2-72 15,0-2 0 1,0 0 8-16,0 0-8 0,3 0-304 15,-3 0-1489-15,0-6-2688 0,-3 0-5969 16</inkml:trace>
  <inkml:trace contextRef="#ctx0" brushRef="#br0" timeOffset="161266">14818 16391 800 0,'0'0'5377'0,"0"0"-3609"0,0 0-680 15,0 0 329-15,0 0-129 0,0 0-312 16,0 0-288-16,0 0-208 16,0 0-111-16,0 0 7 15,0 0 24-15,0 0-72 0,0 0 80 16,0 0 80-1,0 0-40-15,0 0-72 16,0 0-40-16,0 0-64 0,0 0-64 16,0 0-136-16,0 0-56 15,0 0-16-15,0 0 0 16,0 0-8-16,0 0-40 15,0 0 40-15,3 0-32 16,-1 0 40 0,4 4 64-16,-1 4-56 0,2 0 96 0,1 4-8 15,0 0-32-15,-2 0 160 16,4 5-128-16,-4-4 113 15,1 4-41 1,-1-4-64-16,1-1 32 16,-1 1-88-16,-1-4-40 31,0 1 0-31,1-1 56 0,-1 0-120 0,-1-3 128 0,-1 2-64 15,2-3 0-15,-5-1-8 16,1-2 8 0,-1-2 32-16,0 0-40 15,0 0 144-15,0 0-24 0,0 0 0 16,0 0 8-16,0 0 40 15,0 0-64-15,0 0-8 32,0 0-48-32,0 0-40 0,0 0 0 15,0 0 80-15,0 0-80 16,0 0 48-16,0 0 16 0,0 0-64 0,0 0 32 15,0 0-32-15,0 0-8 16,0 0 48 0,0 0 0-1,0 0-40-15,0 0 40 0,0 0-40 16,0 0 48-16,0 0-48 15,0 0-16-15,0 0 8 16,0 0 0-16,0 0 8 16,0 0 0-1,0 0 0-15,0 0 40 0,0 0-48 16,0 0 8-16,0 0 0 0,0 0-8 15,0 0 0-15,0 0 0 16,0 0-8-16,0 0-104 0,0 0 112 16,0 0 0-16,2 0-48 15,-2 0 40 1,0 0-88-16,0 0 80 15,0 0-64-15,0 0-16 16,0-2 16-16,3-4-32 16,5-3 112-16,-5-2 8 0,5 1 40 15,-1-3-48-15,-1 2 0 31,4 0 0-31,-8 1 8 0,4 1-16 16,-3 3-24-16,-1-1 32 16,1 3 0-16,0 0-8 15,1 0-112-15,4 0 56 0,0-5 64 16,5-6 0-16,0-2 8 15,3-4 64 1,-2 1-72-16,2 0 64 0,-4 4-56 16,-4 2 104-16,0 4-56 15,-5 2-8-15,0 4-32 16,-3 2-8-16,2 0-8 0,-2 2 0 15,0 0 0 1,0 0 8-16,0 0 64 16,0 0-8-1,0 0 128-15,0 0-96 0,0 0-8 0,0 0-40 31,2 0-40-31,-2 0 8 16,0 0 32-16,0 0-40 0,0 0 64 16,0 0-56-16,0 0 64 0,0 0-80 15,0 0 88 1,0 0-80-16,0 0 56 0,0 0-56 15,0 0 0-15,0 0 40 0,0 0-48 16,0 0-440-16,0 0-1376 16,-4 0-2433-16</inkml:trace>
  <inkml:trace contextRef="#ctx0" brushRef="#br0" timeOffset="162586">17862 16361 3608 0,'0'0'1745'0,"0"0"-1009"0,0 0 64 15,0 0 72-15,0 0-304 0,0 0 96 16,0 0 425-16,7 4-33 15,2 8-208-15,3 4-48 0,1 2-168 16,0 5-112 0,1 2-87-16,-1-1-65 15,0 0-112-15,0 1-104 16,-2-8-144-16,0 0 64 0,-6-6 80 15,2-5-72-15,-6 1-80 16,3-5 144 0,-4-2-40-16,0 0 344 15,0 0 184-15,0 0 40 0,0 0 8 16,0 0-144-16,0 0-255 15,1 0-137-15,4-6-96 0,3-5-40 16,3-4-8-16,4-6 136 31,3-3-64-31,-1 3-64 16,1-4-8-16,-2 1-40 0,-1 2 32 15,-2 4 8 1,-2 2 0-16,0 6 0 0,-7 2 0 0,-1 5-8 16,2 2 0-16,-5 1 8 31,0 0-8-31,0 0-96 0,0 0 104 15,0 0 8-15,0 0-8 16,0 0-56-16,0 0 56 0,0 0 64 16,0 0-40-16,0 0 48 31,0 0-24-31,0 0 24 0,0 0-72 15,0 0 128-15,0 0-128 0,-8 0-304 16,-8 0-905-16,-5 6-3984 16</inkml:trace>
  <inkml:trace contextRef="#ctx0" brushRef="#br0" timeOffset="164666">20180 16371 2632 0,'0'0'5713'15,"0"0"-4264"-15,0 0-689 0,0 0 264 16,0 0-168-16,0 0-168 15,0 0-304 1,0 0-112-16,0 0-48 16,0 0 17-16,0 0 63 15,0 0-32-15,0 0-16 0,0 0-8 16,0 0-120-16,0 0 0 15,0 0 0-15,0 0-56 0,0 0 32 16,0 0 16-16,0 0-40 16,0 0 8-16,0 0 8 31,0 0 16-31,0 0 16 0,0 0 0 15,0 0-48-15,0 0-32 16,0 0-40-16,0 0 8 16,0 0 48-16,0 0-56 0,0 0 40 15,0 0 0 1,0 0-48-16,0 0 16 15,0 0 72-15,0 0-40 0,0 0-48 16,0 0 8-16,0 0 40 16,0 0-40-16,0 0 40 15,0 0-32-15,0 0-8 16,0 0 48-1,1 0-56-15,4 0 0 0,0 0-8 16,1 4 8-16,6 4 64 16,-7 0-8-16,3 1 8 15,-2-6-8-15,-1 3-48 0,1-2 8 16,-1 0-16-1,2 2 8-15,4 0 40 32,-3 2-32-32,0 0 24 0,0 0-40 0,2 3 0 0,1-2 128 15,-3 3-72 1,2-1-56-16,-4-2 0 0,3-1 64 0,-3 0-16 15,-1-1-8-15,0-3-24 32,-4-2-8-17,3-1-8-15,-4 1 8 0,1-2-8 0,-1 0 0 16,3 2 16-16,-3-2-16 15,0 0 8-15,0 0 0 0,2 0-8 32,-2 0 0-32,0 0 8 15,0 0-8-15,0 0 0 0,0 0 8 16,0 0-8-16,0 0-8 0,2 0 8 15,-2 2 0-15,4-2 0 16,-4 0 8-16,0 2-8 16,4-2 8-1,-4 0 0-15,0 0 0 16,0 0 104-16,0 0-32 0,0 0 64 15,0 0 16-15,0 0 25 0,0 0-33 16,0 0-72 0,0 0 40-16,0 0 32 15,0 0-16-15,0 0 8 16,0 0 88-16,0 0-16 15,0 0-40-15,0 0 136 0,0 0-24 16,0 0-104-16,0 0 104 16,0 0-56-1,0 0-96-15,0 0-40 16,0 0-32-16,0 0-64 15,0 0 0-15,0 0-8 0,0 0 8 16,0 0 0-16,0 0 0 16,0 0 0-16,0 0-72 15,0 0 72 1,0 0 0-16,0 0 8 0,0 0-8 0,0 0-160 31,1 0 96-31,11-11-72 0,2-6 136 31,9-7 72-31,-1-1-72 16,3-2 0-1,-3 1-32-15,-2 6-40 0,-3 0-48 0,0 6 56 16,-6 4-16 0,-3 2-16-16,0 3 24 15,-5 5-32-15,-3 0 88 0,3 0-32 16,-3 0 48-16,0 0 0 15,0 0 8-15,0 0 56 0,0 0-56 16,0 0 0-16,0 0-8 0,0 0-16 31,0 0 16-31,0 0 0 16,0 0-1008-16,0 3-1441 0,0 9-5168 15</inkml:trace>
  <inkml:trace contextRef="#ctx0" brushRef="#br0" timeOffset="169391">17323 10833 7033 0,'0'0'2208'0,"0"0"-1247"0,0 0 303 15,0 0-168-15,0 0-272 16,0 0-248 0,0 0-71-16,0 0-49 0,0 0-104 0,0 0-112 31,0 0-128-31,0 0-112 0,0 0 16 15,0 0 32-15,0 0-40 32,0 0-8-32,0 0-8 15,0 0 8-15,0 0 48 0,0 0-48 16,0 0 0-16,0 0 8 15,0 0-8-15,0 0 0 0,0 0 8 16,0 0-8-16,0 0 8 16,0 0-8-16,0 0 8 15,0 0 72-15,0 0 8 0,0 0-32 16,0 0 24-16,0 0 0 15,0-4-80 1,0-3-296-16,-5 3 96 0,2 0-32 16,0 2 112-16,3 2 104 15,0 0-64-15,-2 0 32 16,2 0 40-16,0 0 0 0,0 0 8 15,0 0 8-15,0 0 72 16,0 0 0-16,0 0-16 16,0 0-16-16,0 0-40 15,0 0 0-15,0 0 0 16,0 0-8-16,0 0-8 15,0 0-192 1,0 0-1273-16,-2 0-5864 16</inkml:trace>
  <inkml:trace contextRef="#ctx0" brushRef="#br0" timeOffset="171784">19629 9142 7537 0,'0'0'2977'0,"0"0"-1537"15,0 0-360-15,0 0-39 0,-131-38-209 16,104 38-216-16,4 4-112 16,4 18-176-16,3 8-224 0,9 7-40 31,2 4-56-31,5 1 56 15,0-1-64-15,16-9-8 0,7-11 8 16,0-6-8-16,4-11-8 16,4-4-40-16,-1-17 48 0,6-19 0 15,-2-13-88-15,-5-10-16 31,-2-7-40-15,-7-6 104-16,-9 0-56 0,-4 0 96 0,-6 8 0 16,-1 9 8-16,0 15 8 15,0 14 224-15,0 14 176 16,0 12 184-1,-6 0-184-15,-1 26-240 16,-2 19-168-16,4 10 0 0,2 5-56 16,3 4 48-16,0-5 0 15,8-9-8-15,14-8-64 16,6-10-184-16,-3-6-96 0,5-9 48 15,-3-10 64-15,0-3 40 32,-1-4-24-32,-3 0 32 0,-4-15 72 0,-1-8 0 31,-2-5-24-31,-8-2 88 0,-3 0 64 0,-5-2 8 15,0 4 56-15,0 4 8 16,-6 6 136-16,-7 7 176 16,-3 11-56-16,-2 0-24 15,-2 17-208-15,1 15-96 0,1 10-40 16,7 6 32-1,9 0-80-15,2-2 72 0,0-8 8 16,12-6-48 0,7-9 8-16,7-12 0 15,1-9-24-15,1-2-168 0,1-11-376 16,8-40-760-16,-8 4-2545 15,-1 0-3745-15</inkml:trace>
  <inkml:trace contextRef="#ctx0" brushRef="#br0" timeOffset="172094">20125 8773 5473 0,'0'0'4009'16,"0"0"-2209"-16,0 0-104 16,0 0-583-16,0 0-601 15,0 0 16-15,-12 119 104 0,12-74-56 16,0 2-192-1,4 2-160-15,5 2-96 0,3 3-16 16,-1 0-64-16,-3 2 8 16,2-4-8-16,-4-1-48 15,1-5 64-15,-1-9-8 16,-1-5-40-1,-3-7-8-15,2-9-8 16,-4-4-80-16,0-6 80 0,0-4 152 0,-11-2 48 16,-5 0-128-16,-3 0 40 15,-6-2-24-15,-2-14-88 16,-2-2-112-16,-3-14-704 0,4 2-1176 31,6 3-4890-15</inkml:trace>
  <inkml:trace contextRef="#ctx0" brushRef="#br0" timeOffset="172260">20063 9146 4256 0,'0'0'4129'15,"0"0"-2808"-15,0 0 519 16,0 0-536-16,0 0-568 15,0 0-360-15,123-18-376 0,-95 6-704 32,-3 2-3889-32</inkml:trace>
  <inkml:trace contextRef="#ctx0" brushRef="#br0" timeOffset="172746">20449 8986 4889 0,'0'0'4569'0,"0"0"-2993"0,0 0-368 0,0 0-296 16,0 0-216-16,0 0 337 31,0 0-193-31,23 136-56 16,-15-90-48-16,2-2-232 0,-1-6-32 15,-4-6-160-15,2-6-7 16,-4-9-41-16,-1-8-56 0,-2-3-64 15,3-6-56-15,-3 0 112 16,0 0-200 0,0-19-224-16,0-5-2073 15,0-5-6993-15</inkml:trace>
  <inkml:trace contextRef="#ctx0" brushRef="#br0" timeOffset="175426">21956 8664 6833 0,'0'0'2801'16,"0"0"-1025"-16,0 0-80 0,0 0-319 15,0 0-697-15,0 39-424 0,0-5-64 16,0 10 120-16,0 3-112 16,0-2 8-16,0-3-32 0,3-5-88 15,2-9-8 1,2-9-72-16,1-4 40 0,-5-7-40 15,3-6-8-15,4-2 0 0,1 0 0 32,4-12 64-32,6-14 56 15,5-6-120-15,-2-7-40 0,5 1-64 16,-8 2 24-16,-3 6-8 31,-5 6 32-31,-2 8 56 0,-6 6 0 16,-3 4 8-16,1 6-8 15,-3 0 56-15,1 0-40 0,1 0-16 16,6 4-56-16,2 10 56 15,1 2 56-15,4 4-8 16,-1 0-40 0,-3 0 56-16,1-2-64 0,-1-4 0 0,0-3-344 15,5-7-840-15,-4-3-1209 0,-4-1-3248 16</inkml:trace>
  <inkml:trace contextRef="#ctx0" brushRef="#br0" timeOffset="175714">22374 8632 2472 0,'0'0'5265'0,"0"0"-2704"15,0 0-481-15,0 0-592 16,0 0-495-16,0 0-465 16,0 0-224-16,0 0-104 15,0 0-72-15,-4 95-80 0,4-75 0 16,9 0-48-1,4-4 0-15,3 0 48 16,-3 0-48-16,0-3-48 16,-2-2 48-16,-4-3 48 15,-1 1 24-15,-6-2-72 16,0 1 0-16,0 0 104 0,0 3 176 15,-13 2-96 17,-4 2-184-32,-3-2-16 0,-1-3-600 0,7-1-1272 15,2-9-3266-15</inkml:trace>
  <inkml:trace contextRef="#ctx0" brushRef="#br0" timeOffset="176083">22550 8829 3936 0,'0'0'2761'0,"0"0"-113"0,0 0-687 15,0 0-569-15,0 0-304 0,0 0-527 16,88-70-353 0,-77 56-88-1,-3 2-64 1,-2 2 48-16,-2 2 48 0,-4-2-88 15,0 1-8-15,0 0 16 16,-4-3-72-16,-4 1-8 16,-3 4 0-16,0 3 8 0,1 0 8 15,0 4 168 1,-1 0 208-16,-5 2-56 0,3 13-24 15,-3 12 72-15,0 5-136 0,8 2 16 16,4 3 40-16,4-5 8 16,0-7-112-16,0-3-88 0,5-3-16 15,10-8-32-15,-2-3-40 16,1-6 48-1,7-2-64-15,3 0-272 32,7-12-904-32,-2-8-1312 0,-1 2-5658 0</inkml:trace>
  <inkml:trace contextRef="#ctx0" brushRef="#br0" timeOffset="176608">22990 8484 5457 0,'0'0'4721'16,"0"0"-3225"-16,0 0-8 16,0 0 81-16,0 0-561 15,0 0-424-15,-18 116-328 16,18-97-160-16,0-2-88 15,11-2 64 1,4-4-72-16,-1 2 0 0,-1-3-8 0,2-1 0 16,-1 2 0-1,1-3 0-15,-4 0-64 16,0-2-104-16,2 0-72 15,-1-2 8-15,-3 2 48 0,-1-2 64 16,-3 0 56-16,2 0 16 16,-4 0 48-16,-3-2 8 0,0 2 8 46,0-2 192-46,0 2 200 16,0 0 216-16,0 2 96 16,-10 2-312-16,-3 2-168 0,-1 2-72 15,-6 3-56-15,3-4-104 0,-3-1 0 16,-2 3-592-16,-7-10-680 15,4-3-1024-15,4 0-4010 0</inkml:trace>
  <inkml:trace contextRef="#ctx0" brushRef="#br0" timeOffset="176790">23058 8425 6785 0,'0'0'2961'0,"0"0"-585"0,0 0-688 31,0 0-519-15,0 0-529-16,108-7-384 0,-82 7-256 16,-1-2-1592-16,-10 2-6266 0</inkml:trace>
  <inkml:trace contextRef="#ctx0" brushRef="#br0" timeOffset="177722">21982 9762 3592 0,'0'0'6602'0,"0"0"-4354"0,0 0-599 15,0 0-73-15,0 0-648 16,0 0-552-16,-7 11-368 0,7 12 0 15,0 5 120-15,7 2 24 16,-1 4-56 0,4-2-8-16,-2-4-88 15,2-4 8-15,3-8-8 0,3-3 0 16,3-12 0-16,4-1-48 15,3-5-128-15,1-22-48 0,2-7-256 16,0-2-168 0,-4-2-8-1,-4 6 176-15,-12 3 280 16,-1 8 152-16,-4 7 48 0,-4 6 112 15,4 6 496-15,-4 2-56 16,0 0-200-16,0 0-248 0,2 4-104 16,8 9-24-1,-5 6 24 1,3 3 56-16,1-2 16 0,-1 2 8 15,4-2-64-15,-7-2 32 16,1-4-48-16,5-2-544 0,1-6-1104 16,-4-6-3506-16</inkml:trace>
  <inkml:trace contextRef="#ctx0" brushRef="#br0" timeOffset="178056">22420 9681 6977 0,'0'0'2977'16,"0"0"-1009"-1,0 0-664 1,0 0-391-16,0 0-377 0,0 0-272 16,-59 105-136-16,59-81-128 0,0-4 8 15,12-2-8-15,2-4 0 0,2-4-96 31,2 0-40-31,-2-4 8 16,-1-2-24-16,1-2-48 31,-3 0-56-31,-2-2-49 0,1 2-71 0,-6-2 192 0,2 2 104 16,-6-2 64-16,-2 4 16 0,0 0 184 15,0 2 424-15,-2 2-215 32,-12 5-185-32,2-4-72 0,-4 3-136 15,2-1-1041 1,-1-8-2183-16</inkml:trace>
  <inkml:trace contextRef="#ctx0" brushRef="#br0" timeOffset="178520">22660 9818 6001 0,'0'0'1608'15,"0"0"-208"-15,0 0 81 0,0 0-585 16,0 0-168 0,0 0-248-16,87 10-176 0,-67-22-72 0,-6-3-24 31,1 0-208-31,-7-2 48 15,-3 2-48-15,-5-2-16 0,0 2 16 16,0 2-8-16,-8 4 16 16,-4 1-8-1,-2 6 48-15,1 2-48 0,0 0 80 0,-3 8 8 31,0 9-80-31,-2 5 192 0,5 5 65 16,-5 3-41-16,2-2 128 16,8 0 128-16,2-4-72 15,2-4-192 16,4-4-40-31,0-4-40 0,4-1 16 0,10-6-8 16,4-3-32-16,6-2-96 0,2 0-16 16,1-4-424-16,15-18-1000 15,-9 2-2769-15,1 0-6121 0</inkml:trace>
  <inkml:trace contextRef="#ctx0" brushRef="#br0" timeOffset="179141">23250 9400 3184 0,'0'0'5873'0,"0"0"-3656"0,0 0-497 16,0 0-151-16,0 0-473 31,0 0-288-16,0 0-296-15,0 0-80 16,-83 107-80-16,77-77 16 16,-1 4-56-16,1 4-176 15,-1 2 105-15,3 3-137 0,0-2 32 0,4-3-88 16,0 1-40-16,0-7 0 15,0-5 0 17,0-2 8-32,0-7-16 0,5-2-128 0,5-8-217 0,-2-4-71 0,5-4-32 15,3 0 152-15,2-7 152 0,4-12-16 16,-5-3-40-1,-3-1 16-15,-3 2 80 16,-4-1 96-16,-2 1 0 31,-5 4 8-31,0-2 8 0,0 4 72 0,-12 0 24 0,1 2-88 16,-2 2 40-16,0 5-56 15,0 4-144 1,-1 2-176-16,-9 0-952 16,4 11-1345-16,-4 1-5072 15</inkml:trace>
  <inkml:trace contextRef="#ctx0" brushRef="#br0" timeOffset="179967">20948 9046 624 0,'0'0'7177'0,"0"0"-5681"16,0 0-607-1,0 0 439-15,0 0-32 16,41-2-104-16,-15-2-359 0,9-3-169 16,4 0-48-16,6-5-8 15,0 1-184 1,1 0-176-16,-4 1-40 0,-4 3-112 0,-7 3-40 15,-7 0-40-15,-6 4-16 16,-2-2 56 0,-9 2-56-16,-1 0 0 15,-1 0 0-15,0 0-208 16,-4 0-360-1,6-2-312-15,-7-1-448 0,5-3-1449 0,-5 2-3488 0</inkml:trace>
  <inkml:trace contextRef="#ctx0" brushRef="#br0" timeOffset="180291">21370 8771 7409 0,'0'0'1376'0,"0"0"49"0,0 0 199 16,0 0-456-16,0 0-296 0,115 66-335 16,-88-54-185-16,0 1-144 31,-1-4 16-31,2 1 72 0,-2-1 184 0,-2-2-248 15,-2-1-80-15,-10 2-80 16,-1-4 8 0,-11 3 40-16,0-3 56 0,0 1 352 0,0 3 256 15,0 7-63-15,-19 0-185 31,-2 6-336-31,-10 5-200 0,-29 21-816 16,5-4-1529-16,2-5-6769 16</inkml:trace>
  <inkml:trace contextRef="#ctx0" brushRef="#br0" timeOffset="181080">20877 9385 6569 0,'0'0'4089'15,"0"0"-2745"-15,0 0 136 0,0 0-135 16,0 0-609-16,0 0-360 31,0 0-248-31,13 4-8 16,5 0 192-16,9 3 104 15,3 1 32-15,2 3-80 0,7 2-56 0,1 6-104 16,4 1 16-1,1 2 8-15,-2 2-119 0,1 0 15 16,-5 2-128 0,0-4 80-16,-4 0-72 15,-1-3 0-15,-3-4 40 0,-2-2-48 16,-5-4-56-16,-1 1 56 15,-6-2 0 1,-1-3 8-16,-4 1 0 16,-6-4 0-16,-1-2 0 0,-3 0 0 15,-2 0 80-15,0 0 40 16,0 0 40-16,0 0-160 0,0 0-8 15,-2 0-841-15,-12-4-1071 32,1-2-4001-32</inkml:trace>
  <inkml:trace contextRef="#ctx0" brushRef="#br0" timeOffset="181672">21531 9471 5033 0,'0'0'3064'16,"0"0"-751"-16,0 0-25 0,0 0-535 0,0 0-641 15,0 0-456-15,0 0-328 16,0 0-160-16,10 2-168 15,3 10 8 1,6 6 104-16,2 2 32 16,2 6 24-16,1 2-88 0,0 0 16 15,-1 0-88-15,-4-1 56 16,2-6-56-16,-6-2 0 15,-4-4 8-15,1-2-8 16,-6-4 0 0,2-3 0-1,-6 1 0-15,-1-5 8 0,-1-2-8 0,0 2 72 16,0-2 0-16,0 0 312 15,0 0 224-15,0 0 145 16,0 0 31-16,0 0-48 0,-8 0-72 31,-13 0-472-31,-6 4-200 0,-57 20-712 16,8-3-1616-16,-6 8-3570 0</inkml:trace>
  <inkml:trace contextRef="#ctx0" brushRef="#br0" timeOffset="186070">20737 10742 7161 0,'0'0'3025'16,"0"0"-1473"-16,0 0 0 0,0 0-271 15,0 0-369-15,0 0-192 16,-49-18 80-16,38 16-24 15,-5 0 8-15,0 2-263 0,1 0-241 16,-1 0-120 0,-3 8-80-16,1 14-80 15,2 6-56-15,-2 8 56 0,7 0-56 16,4 3-32-16,7-3 80 15,0-6-48 17,0-4-16-32,2-6-80 0,9-6-192 0,1-4-121 15,2-6 41-15,1-4 152 16,2 0 24-16,3-10 104 0,2-14 64 15,3-6 64-15,0-6-64 16,-4-4 0 0,-1-3 64-16,-6-2-56 0,-1-4 64 15,-6 0-24 1,-2 0 32-16,-5 2 8 0,0 4 0 15,0 5 8-15,0 6 16 16,0 4-16-16,0 7-16 16,0 8 136-16,-5 2 160 0,3 7 72 31,2 4 56-31,-2 0-184 0,2 0-232 15,0 4-8-15,0 18-176 0,0 10 176 16,2 11 80-16,5 7 16 16,-1 2 24-16,2-2-72 15,0-4 8-15,-1-6 0 0,2-8-48 16,-1-6 0-1,2-3-8-15,-2-8-712 16,5-2-928-16,-3-7-2473 0,1-4-4761 16</inkml:trace>
  <inkml:trace contextRef="#ctx0" brushRef="#br0" timeOffset="186495">21047 10780 4624 0,'0'0'2753'15,"0"0"-833"-15,0 0-7 32,0 0-569-17,0 0-360-15,0 0-423 0,0 0 7 0,102-18-272 16,-91 6-120-16,-5 1-32 15,-1-2-16-15,-5-3 80 0,0 0 40 16,0-2 48-16,-13 2-8 31,-4 2-80-31,-4 4-8 16,-2 8 40-1,4 2 32-15,-1 0-168 0,-2 18-88 0,1 8 32 0,6 4-48 16,-1 4 0-16,9 0-16 0,3-2-40 16,4-1-16-1,0-5 24 1,0-7-8-16,13 0 0 0,3-8 56 31,1-4-64-31,6-5-120 16,-4-2-80-16,4 0-144 0,1-13-720 0,9-19-937 0,-8 2-2504 0,-4 2-2848 15</inkml:trace>
  <inkml:trace contextRef="#ctx0" brushRef="#br0" timeOffset="186892">21260 10449 3936 0,'0'0'2529'16,"0"0"-473"-16,0 0-127 0,0 0-745 16,0 0-400-16,0 0-248 15,5-19-88 1,-5 30-16-16,0 12 353 15,0 9-25-15,2 4-248 16,-2 7 0-16,0 6-176 16,0 3-112-16,0 0-64 0,0 0-16 15,4 1-96-15,1-2 0 0,7-2-48 16,-1-4 424-1,3 0-208-15,-1-5-160 16,2-2-40-16,-4-5-8 16,0-4 64-16,-2-7-64 15,-5-1 40-15,-2-10 0 0,-2 0-40 16,0-5 80-16,0-2-24 16,0-1 112-16,-3-3 25 0,-9 0 143 31,-4 0-80-31,-1 0-96 0,-6 0-168 15,0-16-408-15,-1-5-697 16,-7-24-647-16,9 5-3177 0,4 2-5537 16</inkml:trace>
  <inkml:trace contextRef="#ctx0" brushRef="#br0" timeOffset="187370">21189 10790 3512 0,'0'0'5041'0,"0"0"-2824"31,0 0-665-31,0 0-328 0,0 0-311 0,0 0 191 0,0 0-208 31,0 0-208-31,113-30-160 16,-81 22-56-16,-6 2-224 0,0 0-112 15,-5 1-136 1,0 0-24-16,-2-1-808 0,-6 2-920 0,-3 2-3553 16</inkml:trace>
  <inkml:trace contextRef="#ctx0" brushRef="#br0" timeOffset="187967">21746 10496 6265 0,'0'0'3088'0,"0"0"-943"0,0 0-209 16,0 0-511-16,0 0-585 0,0 0-368 31,-8 36-232-31,0-8-120 31,2 6 72-31,1 2-80 16,5-2 0-16,0-4-56 0,0-4-48 15,0-4-8 1,5-6 8-16,6-2-8 0,0-2 16 0,0-4-8 16,2 1-8-16,0-5 8 15,-1 1 40-15,4-1-40 0,-5 0 0 16,2 0-8-16,0 1 0 15,3 1-72-15,-5-2 0 0,2-1-8 16,-1 3 72-16,-6-2 8 31,2 0 0-31,-6 3 0 16,-1-3-8-16,-1 0 8 0,0 0 72 15,0 1 72-15,-3 1-40 0,-11 3 40 16,-3-1-88-16,-2 1-40 0,-4 2 40 16,-2-1-48-1,-3-1-8 1,2 0-168-16,2-7-408 15,-2-2-568-15,12-12-1233 0,4-6-3768 16</inkml:trace>
  <inkml:trace contextRef="#ctx0" brushRef="#br0" timeOffset="188258">21777 10552 2576 0,'0'0'4417'16,"0"0"-2969"0,0 0-95-16,0 0-97 0,0 0-16 0,0 0-248 15,100 0-272-15,-71 0-239 16,-5 0-33-16,2 0-144 0,-7 0-152 31,-1 2-16-31,-5 0-72 16,-3 2-56-1,-5-2 48-15,-4 0-8 0,-1 0-48 0,0 3-464 16,-6 1-1473-16,-10 1-5248 0</inkml:trace>
  <inkml:trace contextRef="#ctx0" brushRef="#br0" timeOffset="189705">20818 12174 3544 0,'0'0'4721'0,"0"0"-2680"0,0 0-281 16,0 0 16-16,0 0-447 15,0 0-361-15,0 0-248 0,-97-70-128 16,79 72-216-16,2 20-176 16,1 8-136-1,6 6-64-15,7 2-48 16,2-2 40-16,0-2-48 0,16-8-80 15,5-6 128-15,0-6-96 16,3-5-64 0,1-9 16-16,-1 0 0 0,3-19-176 0,-1-11-144 15,0-8-216-15,0-6 88 16,-10-4-104-1,-2-2 352-15,-9-2 223 16,-2 2 129-16,-3 1 57 16,0 11 39-16,0 8 264 15,-4 15 448-15,-3 6-16 0,2 9 48 16,-1 0-304-16,1 16-152 0,-3 18-288 31,0 10-96-31,6 7-8 16,1 1-48-16,1-3 56 15,0-6 0-15,8-7 0 0,3-8-72 16,8-8-288-16,1-8-184 15,-1-8-56-15,4-4-56 0,-1 0 8 16,-1-9 16 0,0-6 119-16,-1-1 249 15,-1 0 64-15,-4 4 192 16,-4 0-32-16,-3 2 40 0,-8 2 8 15,0 0 144-15,0 2 409 16,0 0-89-16,0 2 232 16,-11 0-24-16,1 2-312 15,-3 2 32 1,-1 0-152-16,4 0-32 0,3 10-136 15,1 4-80-15,4 4 0 0,2 4-8 16,0 1-48-16,2 0 56 31,11-3 0-31,3-3 0 0,-3-4 0 16,5-5 0-16,-4-4-64 15,4-4-288-15,5 0-432 0,2-19-864 16,22-19-1337-16,-6 3-1264 16,-7 3 96-16</inkml:trace>
  <inkml:trace contextRef="#ctx0" brushRef="#br0" timeOffset="190095">21407 11813 176 0,'0'0'5521'0,"0"0"-3313"16,0 0-495-16,0 0-9 16,0 0-552-16,0 0-536 0,0 0 168 15,3 100 201-15,0-54-321 16,2 7-72-16,-3 1-136 15,3 2-72 1,0 0-96-16,1-2-112 16,-4-2-120-16,7-4 0 15,-4-5-48-15,2-7 0 0,-2-6 40 16,-2-4-48-16,2-9 0 0,-2-2 16 15,0-9-8 1,-3-2 0-16,0-4 56 16,0 0 88-16,0 0 80 15,0 0-16-15,-14 0-216 16,-3-6 0-16,-5-6-80 0,-2-6-376 15,-18-18-864-15,4 2-1769 0,1 0-7033 16</inkml:trace>
  <inkml:trace contextRef="#ctx0" brushRef="#br0" timeOffset="190247">21313 12102 6329 0,'0'0'1768'0,"0"0"409"16,0 0-201-16,0 0-568 15,0 0-391-15,134-6-441 0,-100 0-296 16,20-5-280-16,-11 0-1240 16,2 3-5442-16</inkml:trace>
  <inkml:trace contextRef="#ctx0" brushRef="#br0" timeOffset="191048">22150 11633 2896 0,'0'0'4945'16,"0"0"-3264"-16,0 0 71 15,0 0-264-15,0 0-464 0,0 0-343 16,-79 76-121-16,67-48-32 16,-2 8-80-1,4 4-48-15,4 6-32 16,-1 6-64-1,6 0-16-15,1 2-32 0,0-3-16 16,0-7-120-16,3-6-56 0,8-9 0 31,5-4-64-31,1-9 0 16,0-4-8-16,1-6-120 0,3-6 48 15,0 0-56-15,2 0-48 16,-2-10 16-16,0-8 64 0,-4-4 24 16,-5 0 8-16,-7-2 72 31,-5-1 0-31,0 4 48 15,-5 1 32-15,-11 6-32 0,-2 3-32 0,0 7-16 16,-11 4-520-16,6 11-1400 31,1 3-4018-31</inkml:trace>
  <inkml:trace contextRef="#ctx0" brushRef="#br0" timeOffset="196059">20855 11374 2880 0,'0'0'3177'16,"0"0"-1217"-16,0 0-271 16,0 0 271-16,0 0-464 15,0 0-503-15,0 0-345 16,8 12-160-16,21-10 144 0,18-2 32 15,16 0-136-15,8 0-128 0,9-6-64 32,4-10-80-32,-3-5 32 15,-3 2-136-15,-7 1-8 16,-15 0-95-16,-6 2 47 0,-16 4 8 15,-6 1-24 1,-15 3-8-16,-7 5 16 0,-3-1 40 0,-3 2-128 31,-9 2-849-31,-14 0-1783 16,-3 0-9475-16</inkml:trace>
  <inkml:trace contextRef="#ctx0" brushRef="#br0" timeOffset="197078">21147 12814 5369 0,'0'0'4009'0,"0"0"-1921"16,0 0-16-16,0 0-495 16,0 0-417-16,0 0-464 31,-5 3-312-31,5-3-192 0,7 0-136 15,15 0 32-15,9 0 120 16,9 0 16-16,9-3 24 16,1-5-104-16,3-3 73 0,2 1-73 15,-2 1-128-15,2 1 32 31,-5 1 16-31,0 3-64 0,-6 2 0 0,-4 2-8 16,-4 0 8-16,-9 0 16 16,-7 0-8-16,-7 0 0 31,-5 0 0-31,-7 0 0 0,1 0 88 0,-2 0 96 15,0 0-24 1,0 0-16-16,0 0-144 0,0 0 0 16,0 0-8-16,0 0-56 0,5 0 48 15,-5 0 8-15,0 0-16 0,1 0-48 31,9 0-32-31,-2 0 96 16,0 0 8-16,0 0-8 16,2 0 0-16,-2 0 0 0,-5 0-8 15,-3 0-584-15,0 6-449 16,-11 5-383-16,-12 0-3697 0</inkml:trace>
  <inkml:trace contextRef="#ctx0" brushRef="#br0" timeOffset="199042">20041 11544 904 0,'0'0'9618'0,"0"0"-7642"31,0 0-1128-31,0 0 441 0,0 0-337 16,0 0-264-16,134-12-312 16,-92 0-128-1,3-1-64-15,-5 0-96 0,-6 1-88 0,-8 6 8 31,-8 3 0-31,-5 0 0 16,-8 3 0-16,-2 0 8 0,-1 0-16 16,-2 0 8-16,0 0 8 15,0 0 40-15,-7 18 64 16,-12 10-8-1,-9 14-24-15,-6 12-88 0,-3 9 48 0,-2 5-32 16,4-2-8 0,1-4 0-16,11-8 8 0,375-103-1656 187,-343 47-433-187,-9 2-663 0,0 0-201 15,-4 0-2256-15</inkml:trace>
  <inkml:trace contextRef="#ctx0" brushRef="#br0" timeOffset="199514">20167 11671 1296 0,'0'0'7369'16,"0"0"-4696"-1,0 0-801-15,0 0-71 0,0 0-681 0,3-2-552 16,13 2-368-16,8 2 0 0,9 11-24 15,5 8-56-15,1 1 8 32,-2-1-112-32,-3 2 40 15,-3-3-8 1,-4-6-40-16,-7-2 0 0,-4-6 0 0,-5-2 72 15,-3-4-80-15,-4 0-80 0,-1 0-1264 16,-3-4-5041-16</inkml:trace>
  <inkml:trace contextRef="#ctx0" brushRef="#br0" timeOffset="200319">20663 11424 7481 0,'0'0'3081'0,"0"0"-1329"15,0 0-48-15,0 0-511 16,0 0-441-16,0 0-152 0,0 0-88 16,100-107-216-16,-68 80-48 31,-3-3-48-31,-3 4-8 15,-5 5-136-15,-7 6 0 0,-2 6-56 16,-9 5-464-16,-3 4-832 16,0 0-1473-16,-15 6-6857 0</inkml:trace>
  <inkml:trace contextRef="#ctx0" brushRef="#br0" timeOffset="200590">20755 11134 7377 0,'0'0'2913'16,"0"0"-1793"-16,0 0-112 16,0 0-168-16,0 0-272 0,0 0-223 0,113-15-137 15,-91 15 0-15,-2 0 64 16,-6 8-136-16,-7 8-24 15,-7 7 40 1,0 7-40-16,-15 29-112 16,-11-5-1272-16,2-3-4490 15</inkml:trace>
  <inkml:trace contextRef="#ctx0" brushRef="#br0" timeOffset="200979">20717 11723 6369 0,'0'0'3009'16,"0"0"-1169"-16,0 0-208 15,0 0-680 1,0 0-319-16,0 0-73 0,115 10-32 15,-76 8-176-15,-2 0-104 16,-6 0-120-16,-1-2-64 0,-5 0-56 16,-8 0-16-16,-4-2-176 15,-6 0-920 1,-6-1-1385-16,-1-8-4320 0</inkml:trace>
  <inkml:trace contextRef="#ctx0" brushRef="#br0" timeOffset="201185">20979 11695 3104 0,'0'0'2857'0,"0"0"-409"16,0 0-383-16,0 0-337 0,0 0-576 15,68 96-255-15,-62-77-201 16,2 0-152-16,-8-1-104 15,0-2-80 1,0 2-32-16,-8 0-152 0,-13 4-176 31,-16 6-528-31,2-3-1672 0,6-8-6106 0</inkml:trace>
  <inkml:trace contextRef="#ctx0" brushRef="#br0" timeOffset="203736">22839 11208 6345 0,'0'0'4193'15,"0"0"-2441"-15,0 0-40 16,0 0-223-16,0 0-681 0,0 0-480 16,-17 71-224-16,17-30 64 0,0-1-48 15,0-2-56 1,6-8-16-16,10-4-32 15,2-7-8-15,-5-4 0 16,5-7 0 0,-2-4-8-16,2-4 0 0,3 0-88 0,0-16 80 31,1-12-144-31,1-4-104 15,1-8-64-15,-8-1 88 0,-1 0 0 16,-1 5 64-16,-2 4 160 16,-4 9-8-16,-7 12 16 31,-1 4 0-31,4 7 80 0,-4 0 72 0,0 0-56 0,3 16-96 0,0 3 96 31,5 4 56-31,0 0-48 16,0-3-48-16,2-5-48 15,1-2-8-15,-1-9-80 0,4-4-600 31,-1 0-600-31,4-9-81 0,-3-12-895 0,1-5-593 0,-1-1 361 16,-9 1 1487 0,-3 0 1001-16,-2 7 929 15,0 0 775-15,0 7 360 16,-7 5 33-16,-4 2-553 0,3 5-448 15,1 0-495-15,4 11-321 16,1 4-280-16,2 5-8 16,0 3 8-1,12-2-8-15,4-2 0 0,3-2-32 16,1 0 40-16,1-6 8 15,-2 2 8-15,-3-3-8 16,0-1 0-16,-8 4 0 16,-3-1-8-16,-5 2 8 15,0 2 256-15,-6 2 160 16,-12 2-128-16,-3-2-216 15,-2-1-80-15,-1-12-1104 0,10-1-2057 16,2-4-5041-16</inkml:trace>
  <inkml:trace contextRef="#ctx0" brushRef="#br0" timeOffset="204090">23474 11313 5153 0,'0'0'2736'0,"0"0"-639"31,0 0-497-31,0 0-552 15,0 0-280-15,0 0-368 16,128-55-240-16,-115 42-39 0,-4 2-9 0,-7-2 24 16,-2 1-48-16,-2-1-40 0,-15 0-40 15,-4 2 0 1,0 2 56-16,-2 3-56 15,5 6 0 1,-3 0 40 0,3 0-40-16,4 17 0 0,-2 7 48 0,-2 3 72 0,5 10-56 15,2-1-8 1,8 0-8-16,3-2 24 15,0-6 16 1,3-2 0-16,10-5 32 0,8-8-24 31,-2-5 48-31,5-6-24 0,5-2-80 0,-1 0-48 0,20-16-784 16,-7-4-1545-16,-1-1-4816 0</inkml:trace>
  <inkml:trace contextRef="#ctx0" brushRef="#br0" timeOffset="204479">23920 11049 7721 0,'0'0'2561'0,"0"0"-1585"31,0 0 496-31,0 0 33 0,0 0-401 0,0 0-448 16,90 32-240-16,-75-24-96 15,-4-2-56-15,0 3-64 16,-9 2-72-16,-2 3-32 16,0 6 56-16,0 6-152 0,-21 22-272 0,-2-5-1760 15,-1-3-7498 1</inkml:trace>
  <inkml:trace contextRef="#ctx0" brushRef="#br0" timeOffset="204625">24012 11516 10506 0,'0'0'4017'0,"0"0"-2257"31,0 0 312-31,0 0-703 0,0 0-1201 16,0 0-168-16,0 0-1881 15,0 0-3296-15</inkml:trace>
  <inkml:trace contextRef="#ctx0" brushRef="#br0" timeOffset="211702">8689 10582 7705 0,'0'0'4057'16,"0"0"-3001"-16,-11 0 169 16,5 0 111-1,1 0-336 1,-7 0-288-16,4 0-288 15,-3-11-256-15,-7-2-64 0,1-8-96 16,-1-5-8-16,-2-4-16 0,-2-4-96 16,2-6-32-16,1-1-120 15,-4-8 112 16,9-1-56-31,-1-2 88 16,7 0-64-16,-1-3-8 0,7-1 88 16,2 1 40-16,0 0-8 15,0 3 56-15,6 1-32 16,6 10-64-16,1 3 104 0,4 6-120 15,6 7 120-15,5 5-40 16,1 4 40-16,1 7-56 0,6 2-8 31,-7 3 16-31,0 4 56 0,-3 0 0 0,-4 0-56 0,-5 17 56 16,2 7 8-16,-3 16 176 31,-3 12 144-31,-3 12 24 16,-9 10 0-16,-1 3 16 0,0-5-192 15,0-6-48 1,-1-8-80-16,-9-8-48 15,2-6-56-15,-7-6-400 0,-7 7-752 0,-1-11-1273 16,1-10-6088 0</inkml:trace>
  <inkml:trace contextRef="#ctx0" brushRef="#br0" timeOffset="212960">8867 14297 5449 0,'0'0'2328'0,"0"0"-936"0,0 0-127 15,0 0-209-15,0 0-72 16,-102-28-304 0,78 16-192-16,-3-4-136 0,2-3-143 0,-5-10-33 15,-3-3 32 1,4-6 96-16,2-6-88 15,-2-4-104-15,1-2-40 0,6-3-56 16,-1 4 48-16,5 0-56 16,5 6-8-1,5 4 8-15,8 5-8 0,0 2-8 0,2 0 0 31,17 2-72-31,14-3 72 16,7 3-88-16,7 4 16 0,8 3 80 16,1 4 72-16,6 3-8 15,2 2-56-15,-4 5 96 16,-3 3-48-1,-9-1-56-15,-6 5 8 16,-3 2 0-16,-13 0 0 0,-4 0-8 16,-4 2 0-16,0 14 0 15,-7 11 104-15,4 9 88 16,-7 9-32-16,-4 10 8 0,-4 5-64 15,0 2 0 1,0-2-48 0,-3-2-48-16,-11 1 16 0,-4-5 32 0,-5-1-112 15,1 2 8-15,-12-5 40 16,3-2-328-16,-17 0-456 15,6-12-1017-15,3-11-3784 0</inkml:trace>
  <inkml:trace contextRef="#ctx0" brushRef="#br0" timeOffset="218948">23116 11680 7073 0,'0'0'2345'16,"0"0"-1185"-16,6 0 144 16,2 0-152-16,7 0-119 0,4 0-9 15,7 0-392-15,3 0-248 31,5 0-160-15,3-3-48-16,-1-3-104 0,6-4-16 0,3-1-56 16,10-2-488-16,-12-2-1649 0,-14 7-4408 15</inkml:trace>
  <inkml:trace contextRef="#ctx0" brushRef="#br0" timeOffset="219364">23164 11859 4320 0,'0'0'2993'0,"0"0"-1729"0,0 0-375 15,0 0 191-15,0 0 296 0,0 0-288 16,103 0-288 0,-61 0-295-1,5 0-201-15,7-4-304 16,18-2-160-16,-14 2-1409 0,-16 1-6440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34:01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4562 7203 2656 0,'0'0'4841'0,"0"0"-3857"0,0 0-488 31,0 0 433-31,0 0 391 16,0 0-192-16,0 0-344 16,3 0-352-16,7 0-224 0,2 0 97 15,1 0-17-15,5 0 56 16,5 0-8-16,-1 0-144 0,3 0 40 15,2 0-128 1,-1 0 72-16,1 0 40 16,2 0-64-16,2 0-32 15,-3 2-48-15,-3 0 48 0,8 0-64 16,-3 0 8-16,8-2 16 15,7 2 88 1,-2 0 112-16,9 2-72 0,0-3-48 16,1 4-152-1,3-3 120-15,-1 2-32 16,4-2 0-16,-1 0 96 0,0 2-64 0,-3 0-128 15,-4 0 80-15,1 0 40 16,-5 0-24 0,-3 2-24-16,-2-2-24 15,-4 0 64-15,-1-2-112 16,2 2 64-16,-3-2-56 15,1 2 33-15,2-2-41 0,-2 1 0 16,1-1 0-16,0 1 8 31,2-1-8-15,0 2 0-16,4 0 0 0,1 0 0 0,0 2 56 15,4-4 40-15,-1 3-88 0,4-5 88 16,0 2-88-16,1-2 8 31,0 0-8-31,4 0 40 0,-2 0-48 16,4 0 0-1,-5 0 8-15,4 0-8 0,-5 0 0 0,0 0 0 16,-6 0 0-16,3 0 0 0,-6 1 48 16,3 3-32-16,-2-2-8 15,-1-2 0 1,1 0 8-1,0 0 64-15,-6 0-32 0,3 0-48 32,-8 0 8-32,0 0-8 0,-4 0-48 0,-1-2 40 0,0 2 8 0,-6 0 8 15,0 0-8-15,-1 0 0 31,3 0 0-31,0 0 0 16,4 0 0-16,0 0 0 0,5 0 0 16,-3 0 8-1,1-4-8-15,1 1 8 0,-1-2-8 0,-1 3 8 16,-1 2 0-16,-1 0-8 31,2 0 0-31,-3 0-8 0,1 0 0 16,1 0 0-16,4 0 0 15,2 0 8-15,3 0 8 31,-1 0 0-31,1 0-8 0,-2 0 0 0,4 0 0 0,-3 0 8 32,-2 0-8-32,1 0 0 0,-3 0 0 15,1 0 0-15,-1 0-8 0,-3 0 16 16,3 0-16-16,-3 0 16 0,-1 0-8 31,4 0 8-31,-3 0-8 0,4 0 0 16,-4 0 56-1,1 0-56-15,-3-2-24 0,1-2 24 16,-5 2 0-16,0 0 8 15,-4 0-8-15,-2 0 8 0,-1 0 8 16,-7 0-8-16,5 2-8 31,-1-2 8-15,-1 2 8-16,4 0-16 15,1-2-8-15,4 2-64 0,1 0 72 16,4-1 8-16,2-1 0 16,1 2-8-16,6-3 8 15,0 1-8-15,5 0 0 0,0 2-8 16,7-2 8-16,-4 2 0 0,5-2-8 15,0 0 0-15,5-2 8 16,-3 0 8-16,-2 2-8 0,-2-2 16 16,-1 2-8-16,-2 0-8 15,-8 2 0-15,-3 0-8 31,-9 0 0-31,-4 0 8 0,-7 0-48 16,-9 0 48-16,1 0-40 16,-6 0 40-16,0 0 0 0,0 0 88 15,0 0-8-15,0 0 8 16,0 0 0-16,0 0-24 15,0 0-8 1,0 0-56-16,0 0-8 0,0 0-112 16,0 0-512-16,0 0-761 15,0-8-1639-15</inkml:trace>
  <inkml:trace contextRef="#ctx0" brushRef="#br0" timeOffset="4210">4528 8336 2480 0,'0'0'2881'15,"0"0"-945"1,0 0-608-16,0 0 113 15,0 0 207-15,0 0-208 0,0 0-367 16,0 0-401-16,0 2-184 16,0-2-40-16,0 0-8 0,0 0-120 15,0 0-72 1,0 0-120-1,0 0-24-15,0 0-32 0,0 0-56 16,9 0 56-16,6 0-64 16,1 0 112-16,3 0 8 0,4-4 0 15,1-1 64-15,2 0-72 0,2-3 8 31,2 0 16-31,4-1 32 16,0 0-56-16,0 1-32 31,-3 0-32-31,-1-1-48 0,3 2 32 0,-1-1-24 0,7-2-8 0,3-1 89 16,-5 2 7-16,6-1-16 31,-5 1-80-31,-3 3 152 16,-1 1-96-16,-3 1 8 0,-7 2-24 15,3 0-40 1,-1 0-8-16,0 0 0 0,0-1 56 0,-2 3-48 15,5-2 40-15,-1 2-40 32,1-2 0-32,3 2-8 15,-1 0 72-15,-1 0 16 0,3 0-88 16,-4 0 0-16,1 0 0 15,-4 0 8-15,-3 0-8 0,-2 0 0 0,0 0 0 16,-2 0 0 0,2 0 0-1,-1 0 0-15,-1 0 0 16,7 2-64-16,-5 0 56 0,5 1 16 15,0 1 16-15,1-2-24 32,2 2 0-32,2-2 0 0,-1 1 48 0,3 1 24 15,-1 2-72-15,2-1 8 16,0 1 8-16,-3 0-8 15,4 1-8-15,-4 1 8 0,1-1 40 16,0 1-40-16,4 0 40 16,1-3-40-1,-1 2 48-15,-1-1-8 16,-3 0 8-16,1-2 40 15,-9 2-48-15,0-3-40 0,-6 1 0 16,3 1 0-16,-3-1 64 16,1 2-72-16,0 0 16 15,4 0-8 1,0 0 0-16,1 0-8 15,3 0 16-15,-1 0 56 16,3 0-16-16,0 0-56 0,0 0 8 16,2 0 0-16,-5 0 8 15,0-2-8-15,3 0-8 0,-7 1 16 16,4-2-16-16,0 1 8 15,-2-2 8 1,4 2-16-16,-6-2 8 16,4 0 0-16,-2 0 0 0,1 0-8 15,-1-2 0-15,0 2 0 16,2 0 0-16,-5 0 0 15,5 0 8-15,-2 1 0 16,0-1 0 0,0-1 0-16,1 1 56 15,4 0-64-15,-5 0 8 0,3 0 0 0,-1 0 0 16,3 0 0-16,4 0 0 15,-3-2-8-15,4 2 8 16,2-2-8 0,-1 0 0-16,6 0 16 15,-1 0-8-15,2 0 32 16,2 0-32-16,-1 0-8 0,-4 0 0 15,1 0 48-15,1 0-48 32,-6 0 0-32,-1 0 0 0,0 0-8 15,-3 0 8-15,-5 0 0 16,1 0 8-1,-8 0-8-15,4 0 0 0,-4-2 0 0,-4 2 0 16,-2 0 8-16,1-2-8 16,-6 0 0-16,1 2 0 0,-1-2 0 15,-5 2 0 1,3 0 8-16,2 0-8 15,0 0 0-15,4 0-8 16,-1 0 0-16,5 0 8 16,2 0 0-16,3 0 0 0,2 0 8 15,4 0-8-15,2-4 8 16,2 0 72-1,3-2-24-15,1-2-40 0,2 2 32 16,2-2-48-16,-3 2 0 16,-4 2 0-1,0 0 8-15,-6 0 0 16,-3 2 40-16,-2 0-48 15,-4 2-8-15,-2 0 8 16,0 0 40-16,-6-2-40 0,3 2 0 16,-3-2 0-16,-1 0-8 0,2 2-72 31,-4-2 72-31,1 0 8 0,-1 2-48 0,-1-2-24 0,2 2 72 31,-1-2-8-31,-3 2-8 16,5-2-40-16,-4 2 48 15,-1-3 0-15,2 3 8 0,-5 0 0 16,3 0 8-1,-3 0-8-15,0 0 0 0,0 0 0 0,0-1-200 32,0-5-944-32,-8-2-1097 15,-7 4-5248-15</inkml:trace>
  <inkml:trace contextRef="#ctx0" brushRef="#br0" timeOffset="9604">4447 9363 3832 0,'0'0'3017'16,"0"0"-1761"-16,0 0-440 16,0 0 505-16,0 0 79 0,0 0-328 15,0 0-360-15,0 0-192 16,0 2 57-16,0-2 7 15,0 0-88 1,0 0-96-16,0 0-32 0,0 0-88 16,0 0-80-16,0 0-80 15,0 0-104-15,10 0-16 0,-2 0 0 16,5 0 48-16,4 0-40 15,-2 0 0 1,3 0 40 0,-1 0-48-16,1 0 16 0,2-2-8 15,1 0 8-15,-2-2-16 0,2-2 0 16,3 1 0-16,2-1 16 0,1 0-8 15,4 1 48-15,3 1-48 32,0-2-8-17,-2 1 8-15,-3 1 0 0,-1 2-8 0,-4 0 16 16,-1 0-16-16,-4 2 0 15,-1 0 0-15,4 0-48 0,-2 0 48 16,2 0 0-16,-1 0 0 31,4 0 8-31,2 0-16 31,-1 0-24-31,1 0 24 0,-1 0 8 0,2 0-8 0,-1-4 8 16,-4 1 0-16,1-3 72 0,2 2 0 16,-2-1 8-16,0 1 16 31,4 0-16-31,-4 0 8 0,2 2 16 15,-2 0 24-15,-1-1 0 16,2 1-40-16,-2 0-88 0,-2 0 72 16,2-1-8-16,-1-1-56 0,-2 2 72 15,-1-2-80 1,4 2 96-1,-2-2-88-15,0 0 0 0,1 1 104 16,1-1-48-16,-1-1-48 16,3 1-16-16,-3 0 80 0,4 0-63 15,-3 0 39-15,-2 2-56 16,0-2 0-1,-2 2 0-15,-3 1 0 16,4-1 8-16,-3-1 32 0,-2 3-40 16,6 0 0-16,-2 0 16 31,7 0 40-31,0 0-56 0,1 0 88 0,1 0-80 0,1 0 136 31,0 0-40-31,0 0-96 16,-6 0 0-1,-1 0 40-15,-2 0 48 16,-1 0-48-1,-3 0 8-15,2 0 40 0,-2 0 56 0,2 0-80 16,-2 3 88-16,3-3 40 16,-6 0-24-16,2 0-48 0,-1 0-56 15,-4 0 40-15,0 0-104 16,1 0 80-16,-3 0-80 15,3 0 32-15,2 0-32 0,2 0 0 16,4 0-8 0,-1 0 8-16,1 0-8 15,4 0 16-15,1-3-8 0,2-1 0 16,0 0-8-16,3 0 8 15,-3 0 0-15,-2 2 40 16,-1 0-40-16,1 0 8 0,0 2-8 16,-1 0 40-1,-1 0-40-15,3 0-8 16,0 0 0-16,-4 0 0 0,2 0 8 15,0 0-8-15,-4 0-8 16,2 0 8 0,-2 0 8-16,1 0 56 15,-4 0-64-15,0 0 0 16,-1 0 0-16,1 0 16 0,2 0-8 15,-2 0-8-15,1 2 8 16,3 0-8-16,-4 0 0 16,2 0 0-16,1 2-8 0,4-2 8 15,-2 0-16-15,0 0 8 31,1 0-40-31,1-2 48 0,1 0 0 16,-1 0 0-16,-4 0 0 31,4 2 0-31,-1-2 56 16,1 0-56-16,0 0 56 0,-2 3-8 15,1-3-40-15,1 0 40 0,-1 0-48 32,1 0 8-32,1 0 0 0,2 0 0 0,-3 0 8 0,1 0 40 15,2 0-48-15,-2 0 0 16,2 0-8-16,-4 0 0 0,1 2 8 15,1-2-8 1,-1 1 0 0,-1-1 48-16,3 0-48 0,-6 2 0 31,4-2 0-31,-1 0 8 0,-2 0 0 0,2 0-8 15,1 0 8-15,-4 0 0 0,2 0 0 0,-5 0 40 32,-1 0-40-32,1 0 8 15,-1 0-16-15,1 0 0 0,-2 0 0 16,7 0 8-1,-1 0 0-15,2-3 0 0,4 1-8 0,0-5 16 32,1 3-16-32,-1 0 8 15,3 0 40-15,0 0 0 0,2 0-40 16,0 2-8-16,-1 2 8 15,1 0-8 1,0 0 16-16,-2 0-16 0,2 0 0 0,1 0 0 16,2 0 8-16,-2 0 0 31,2 0 8-31,-3 0-16 0,-1 0 0 15,-1 0 0-15,-4 0 0 0,4 4 0 16,-7-2 0-16,1 2-8 16,1 0 8-16,-1 0 0 0,-1 0 0 15,3 0 8 1,-3 2-8-1,4-2 0-15,-3 0-16 0,1 0 64 16,2 0-80-16,-5-2 32 16,3 2 0-16,-1-2 0 0,1 1 8 15,-6-3-8 1,6 2 0-16,-5-2 8 15,-1 2-16-15,1 0 8 16,-3 1 0-16,4-1 0 16,-4 2 0-16,3-2 8 0,2 0-8 15,0 0 0-15,2 0 0 16,4-2 48-1,2 2-48-15,2-2 8 16,-2 0-8-16,2 0 8 16,4 0 40-16,-1 2-40 0,2-2-8 15,-1 2 8-15,6 1-8 16,-6 1-8-16,2-1 0 0,1 1 8 15,-3 0 0-15,1-2 8 32,-4 2 0-32,0 0 0 15,-6-2 40-15,2 3-48 0,-4-1 0 16,0 0 0-16,-1-1-8 15,-1 3 8-15,-2-2 0 0,1 0 0 0,-7-1 0 16,-3 1 0 0,1-2 0-1,-4 0 0-15,-5 0 8 16,2-2-8-16,0 0 8 0,-2 2-8 15,3-2 0-15,-1 0 8 16,2 0-8-16,-2 0 8 0,-1 2-8 16,1-2 8-1,-3 0 0-15,1 0 0 16,-1 0 8-16,-2 0 32 15,1 0-40-15,-1 0 0 16,0 0 32-16,0 1-40 0,0-1-56 16,0 0 56-16,0 0 48 0,0 0-48 31,0 0 0-31,0 0 0 15,0 0 8-15,0 0 8 0,0 0 64 16,0 0 0-16,0 0 8 16,0 0-88-16,0 0-144 0,0 0-312 31,0 0-408-31,0-5-576 15,0-5-473-15,-1 1-3760 0</inkml:trace>
  <inkml:trace contextRef="#ctx0" brushRef="#br0" timeOffset="15632">4297 10434 6001 0,'0'0'3048'0,"0"0"-2231"16,0 0-625-16,1 0 168 0,3-2 616 15,4 2-104-15,3-2-72 16,7-2-88 0,1-1-191-16,5-1-65 15,5 0 0-15,-4 1 0 0,4 1-152 16,-2-3 24-16,4 1-152 15,0 2-24-15,2 0 0 0,-2 0-32 16,3 4-112-16,0-2 40 16,1 2-40-1,-1 0 96 16,4 0-96-31,-1 0 0 0,0 0 0 16,0 0 40-16,2 0 16 0,-4 0 16 0,2 0 0 0,-3-2-32 16,2 1 24-16,-1-1-48 15,1 0 56 1,-1 0-72-16,3-1 0 15,0 1 64-15,4 0 40 16,4 2 208-16,-4-2 192 16,0 0-135-16,-2 2-209 0,-3 0-88 0,-1-2-32 15,2 2 88-15,-1-2-8 31,5 0-32-31,-4 2 56 0,2-2-16 16,-1 2-24-16,1-2 0 16,-1 0-32-16,-2 0-16 15,2 0 16-15,-4 2-72 0,-2 0 72 16,-1 0-72-16,-1 0 56 15,-2 0-56 1,0 0 0-16,-3 0 0 0,1 0 56 16,-1 0-56-16,-4 0-8 15,3 0 8 1,-3 0 0-16,-1 0 0 0,0 0-8 15,2 0 8 1,0 0-8-16,1 0 0 16,0 0 0-16,3-1 16 0,1 1-8 15,-1-2 0-15,2-3-8 0,-3 3 8 16,3-2 0-1,-3 0 8-15,-3 0-8 0,1 2-8 0,2 2 8 32,-4 0-8-32,4 0 8 15,2 0-8-15,-1 0 16 16,2 0 40-16,7 0-40 0,-1 0-8 0,6 0 0 15,5 0 0-15,3 2 0 16,3 0-8-16,1 0 0 31,0-2 8-31,-1 2 72 16,3 0-72-16,-5 0 0 0,-2-2 32 15,2 0-32-15,-3 0-16 0,-2 0 8 16,-3 0 0-16,-4 0 0 16,-6 0 0-16,-3 0 0 31,-2 0 8-31,-7 0-8 0,-4 0 8 15,0 0-8-15,-1 0 0 0,2 0 0 16,4 0 0-16,4 0 8 16,2 0-8-16,4-2-8 0,3-2 8 15,1 0 0 1,2-2 8-1,10 0-8-15,-5-2 0 0,8 2 8 16,0 2 0-16,0 0 0 16,0 0 0-16,2 4-8 0,-5 0 0 15,0 0-8-15,-2 0 8 16,0 0 0-1,-3 0 0 1,0 0 8-16,0 0-8 0,0 0 48 0,-3 0-48 16,-4 0 0-16,-6 0 0 15,-4 0-8 1,-6 2 8-16,-3 0-72 0,-8-2 64 15,2 0 8 1,-8 2 0 0,2-2 8-16,-4 0-8 0,0 2 8 0,0-2 56 15,0 0-56-15,0 0 0 16,0 0 0-16,0 0-8 0,0 0-96 15,2 0-8-15,3 0 96 32,0 0-8-32,3 0 8 0,-5 0 0 31,5 2-8-31,-1-2 8 0,2 2-40 0,1 0 40 15,3 0-88-15,1-2 48 0,3 0 40 16,-1 0 0 0,1 0-8-16,-2 0-32 15,4 0 48-15,-4 0-48 0,3 2 16 31,-1-2 24-31,0 2 0 0,0 0 16 0,3 0-8 16,1 0 8-16,3 0 0 0,3-2 0 16,4 0-8-1,3 2-8-15,2-2 8 16,1 0 0-16,3 0 8 15,0 0 48-15,2 0 16 16,-4 0-56-16,-3 0-8 0,-3 0 8 16,-6 0-16-16,-3 0 8 0,-1 0 0 31,-9 0-8-31,0 0-8 15,-3 0 8-15,-4 2-8 0,1-2 8 16,-2 0 0-16,0 2 8 16,-4-2-8-1,4 0 8-15,-5 2 0 0,2-2 0 0,1 0 40 31,0 0-48-31,-3 0 0 0,0 2 0 16,0-2 0-16,3 0-8 16,-3 0 8-16,0 0 0 15,0 0 8-15,0 0 0 0,0 0 0 16,0 0 8-16,0 0-8 15,0 0 0 1,0 0-8-16,0 0 8 0,0 0 0 16,0 0 0-16,0 0-8 15,0 0 16-15,0 0-16 16,0 0-40-16,0 0-192 0,2 0-392 15,-2 0-897 1,0-4-735 0,-18-8-11075-16</inkml:trace>
  <inkml:trace contextRef="#ctx0" brushRef="#br0" timeOffset="21557">11138 6245 6329 0,'0'0'2328'16,"0"0"-1263"-16,0 0 207 15,0 0 168-15,-49 4-296 16,33-4-415-16,3 0-337 15,-5 1-224-15,2-1-32 0,2 0-136 16,-2 0 8-16,-1 0-8 16,3 0 8-1,-2 0 0-15,-2 2 40 16,2 0-32-16,-2 0-8 15,0 0 0-15,0-2 16 0,1 0 56 16,-3 0 64-16,-1 0 32 16,2 0-24-16,0 0-24 0,-4 0-48 31,0 0-8-31,1 0-64 15,-1 0 0-15,-1 0-8 0,1 0 8 16,4-2-8-16,0 2 0 0,1-2 16 16,-2 0 16-16,6 0-32 15,1 1 8-15,-2-1 0 16,1 0 48-1,-2 0 72-15,0 0-32 16,-2-2 8-16,3 1-56 16,-2-1-40-16,-1 2 8 0,2 0-8 0,1 0 0 15,1-2 0 1,1 2-8-16,1-3 0 15,1 1-56-15,1-3 40 32,2 3-32-32,3-2 48 0,-3 0 0 0,5 1 16 15,-3-2-8-15,1 1 0 0,-2-2 0 16,3-2-8-16,-3-4 0 15,1 0-8 1,-1-4-56-16,2 0-48 16,2 0-48-1,0-1 80-15,-2 4-48 0,3 0 8 0,1 2 120 16,-2 1 8-16,1 1-8 15,-1 2 8-15,1-3-8 0,0-1 0 32,-1 0-8-32,2-4-40 31,1-2-48-31,0-7-64 15,0-2-48-15,0-5 72 0,0 1-16 0,0-2 96 16,0-1-72-16,1 3 56 16,2 2 0-16,-1 9 64 0,3 3-16 15,0 6-24-15,-2 1-24 16,5 2 8-16,0-1 48 15,0-5-32 1,7 4 40-16,-2-6 8 0,4 2 8 0,0-4-8 16,0 2 128-16,3-2-56 15,-4 2 120-15,3-2-64 16,4 6-120-16,1-2 88 15,5 3-48-15,0 0 56 16,7 0 56-16,-1 2-72 16,4 0 112-16,-2 2-96 0,-1-2-24 15,-1 2-64 1,1 0 96-16,-4 0-64 15,4 0-40-15,-1 1 0 16,7 0 48-16,0 1-48 0,0 2 80 16,3 0-80-16,2 0-8 31,-5-1-40-31,0 3 40 0,2-2 48 15,-4 1-48-15,-3 1 8 16,-1-2-8-16,-2 2 16 16,-4 0-16-16,1 0 0 0,1 2 0 15,1-2 8-15,2-2-8 16,4-1 8-1,1 1-8-15,1-1 16 0,-1 1-16 16,-1 2 0-16,-5 0 0 16,0 2-16-16,-5 0 16 15,0 0-8-15,-3 0 8 0,1 0 8 16,-3 0-8-16,-1 0-8 15,3 0 8-15,-2 0 8 16,3 0 8 0,-2 0-16-16,-1 0 0 15,0 0 0-15,-3 0 16 0,-2 0-16 16,-2 0-16-16,-1 0 16 15,-2 0-16-15,-1 0 8 0,2 0-8 16,-1 2 16 0,4 0 0-1,1 2 0-15,2-2 8 0,2-1 0 16,0 3-8-16,-4-2 0 15,2 3 8-15,-2-1-8 0,-2 0 0 16,0 2 0-16,-1 1 16 31,-1 2 64-31,1 1-80 31,-1 0 8-31,1 2 8 0,0 0-16 0,2 0 0 0,-4 2 96 0,2 0-96 16,-3 0 16-16,2 0-64 16,-4-1 48-16,-3 0 0 31,4 1 0-31,-4 0-8 0,0 5 8 15,1-2 104 1,-1 2-104-16,-1 0 0 0,-1 1 48 0,1-1-48 0,-2 0 8 16,1 2 40-16,-3-4-32 15,1 2 40 1,-4-1 16-1,4 2 8-15,-4-2-24 0,0-1-48 16,0 2 0-16,0-1 8 16,0-2-8-16,0 2 0 0,0 0 40 15,0 0-40-15,0-4 40 16,-4 0 24-1,0-2-72-15,1 1 56 16,-2-4 32-16,-1 1-32 0,1 3-48 16,2-4 8-16,-5 3-8 31,4-1 0-31,0 0 8 0,0-1-8 0,-2 1-8 0,3-3 8 31,1-1 40-31,-4-1-48 16,1 1 8-16,0 1 0 0,-2 0 0 15,-1 1 64-15,-3 0-56 0,1 1 0 16,-4-3-8-1,3 4 0-15,-2-3 0 0,0 2-8 32,-3 2 0-32,3-2 0 0,-3 2-56 15,1-2 48-15,-1 0-40 31,-2 0 48-31,-3-2 0 16,2 0 0-16,-1 2 0 0,-6-2 8 0,7-1-8 16,-8 0 0-16,2-1 8 15,4 0 8-15,2 0-16 0,-2-1 8 16,3-2-8-16,1 1 0 15,-1 0 0-15,-2 0 0 0,3-2 0 16,2 2-8-16,-6-2 8 31,3 0 0-31,-3 1 0 16,-1-1 16-16,1 0-16 0,-2 0 0 0,-1-2 8 15,6 2-8-15,-1-2 0 16,3 0 0-16,1 0 0 0,1 0 0 16,-1 1 0-16,-1-1 0 31,0 2 0-31,1-2 0 15,-3 2-8-15,2-2 8 0,0 2-8 16,-3-2 8-16,1 0 0 0,-3 0 0 16,3 0-8-16,-1 0-32 15,1 0 40-15,-1 0 0 31,1 0-8-15,-3 0-48-16,-2-2 48 0,1 0 0 0,1 0-40 16,-2 1 48-16,-1 1-8 0,1-2-24 15,4 0 32-15,1-2 0 16,-1 1 8-16,-1 1 0 15,-2 2-8 17,2 0-8-32,-2 0 0 0,-2 0 8 0,1 0-16 0,0 0-72 15,1 0-136-15,1 7 136 16,0-3-40-16,6-1 72 0,-1-1 8 15,5-2 24 1,-1 2-56 0,4-2 80-16,0 0 0 15,5 0 8-15,-2 0-8 0,4 0 72 16,1 0-64-16,-4 0 48 0,3 0-56 0,-6-2 0 31,2-5-568-31,-6-2-2345 16</inkml:trace>
  <inkml:trace contextRef="#ctx0" brushRef="#br0" timeOffset="31974">12883 14041 7353 0,'0'0'2297'0,"0"0"-1441"16,0 0-8-1,0 0 184-15,0 0-32 0,0 0-319 0,0 0-305 16,0 0-136-16,4-2-112 0,2 0 120 16,4-2 120-16,-5 2-40 31,6-3 8-31,-3 3-88 15,5 0-24-15,3 2-24 32,3-1-48-32,1-1 48 0,4 0-16 0,5 0-40 0,2 0 0 0,3 0 16 15,1-2-16 1,2 2-24-16,-3 0-48 15,2 2-16-15,-1 0-40 16,1 0 32-16,-1 0-40 0,4 0 8 31,-2 0-8-31,-1 2 64 0,3 2-16 0,-2-2 32 16,-2-2 16-16,-1 0 16 15,-3 0 1-15,0 0-17 16,-4 0-24-16,2 0-32 16,-5 0-40-16,-4069 0 0 0,8147 0 56 15,-4073 0-64 1,3 0 280-16,2 0 152 0,0 0-184 0,-3 2-152 31,-1-2-16-31,1 0-16 16,-5 0-56-16,-2 0 0 0,-4 0 8 15,-3 0-8-15,1 0 48 16,-3 0-48-16,-1 0 0 31,-3 0-8-31,4 0 0 0,-2 0 24 16,1 0-24-16,1 0 8 15,1 0 0-15,0 0-8 0,5 2 0 16,-1-2 0-16,1 0 24 15,-4 2-24-15,3-2 0 0,-1 0 0 16,1 0 0 0,2 0 24-16,-3 0-24 15,4 0 0-15,1 2 0 16,-1 1 8-16,3-1-8 0,-2 0 8 15,5 1-8-15,-5-3 0 16,5 2 0-16,2 0 8 0,-5 0 0 16,-2 0-8-1,4-2 0 1,-7 2 0-16,4 0 0 0,1 0 8 15,2 0-8-15,-2 0 8 0,3 0 0 16,0 0-8-16,1-2 0 16,3 2 0-16,-3-2 0 0,4 0 0 31,-5 0 8-31,0 0-8 15,-4 0 0-15,-3 0 0 0,-2 0 0 16,-3 0 8-16,3 0 0 16,2 0-8-16,1 0 8 0,0 0 0 15,1 0 0-15,-5-2 0 31,4 2-8-31,-5-2 8 16,-1 0-8-16,1 0 48 0,-2 2-48 16,0-2 0-16,-1 2 8 15,1-2-8-15,-3 0-40 16,3 2 40-16,-5 0 0 0,1 0 8 15,-4 0 0 1,-2 0-8-16,-1 0 8 16,-5 0-8-16,3 0 8 0,-3 0-8 15,0-4-440-15,0 2-1233 16,-14 2-1511-16</inkml:trace>
  <inkml:trace contextRef="#ctx0" brushRef="#br0" timeOffset="34838">17628 14149 5825 0,'0'0'2768'16,"0"0"-1415"-16,0 0-313 0,0 0 80 15,0 0-32-15,0 0-384 16,0-2-303-16,0 2-145 0,0-2 176 31,5-2 120-31,9 0-152 16,1-2-80-16,4 2-80 0,1 0 8 15,6 0-40-15,1 0-56 16,5 2 16-16,4 0 0 0,4 0 104 15,2 2 64-15,3-2-64 16,1 2-88-16,-1-2-8 16,2 2-71-1,-2-2-33 1,2 2-72-16,-5-2 120 0,0 2-72 15,0 0 48-15,-5 0-16 16,0 0-24-16,3 0-8 0,-4 2-40 16,6 0 0-16,8 2 72 0,0-4-32 31,10 0 24-31,-5 0 64 31,-2 0-88-31,-1 0 0 0,-10 0-48 0,-2-4 8 0,-4 0 8 0,-1 2-8 16,-1 2 0-1,-2-2 0-15,1 2 0 0,-1-2 0 16,2-2-8-1,-3 2 16-15,-2-2-16 32,-5 0 0-32,-2 2 0 0,-2 0 8 0,-6 0 40 0,-1 0-48 0,2 2 0 15,-4 0-80 1,-3 0 80-1,0 0 56-15,2 0-48 16,-4 0-8-16,-1 0 0 16,0 0-88-16,-5 0-328 15,0 0-617-15,-16 0-591 0,-8 0-4481 0</inkml:trace>
  <inkml:trace contextRef="#ctx0" brushRef="#br0" timeOffset="39528">8911 15071 2832 0,'0'0'1200'15,"0"0"-616"-15,0 0 65 0,0 0 503 31,0 0 40-31,8 0-208 16,-5 0-304-16,2 0-95 16,0 0 7-16,4-2 392 0,3 0-160 0,-1 0-256 15,2 0-40-15,-2 2-144 16,2-2 49-16,0 2-97 15,2-1-32-15,-1-1 40 16,1 2-192 0,-1-2-72-1,4 2 24-15,0 0 64 0,3 0-40 0,-2-2-32 16,-3 2 40-16,4 0 32 15,-3 0 112-15,3 0-104 0,-4 0-168 0,0 0 192 32,2 0-72-32,-5 0-48 15,1 0 16 16,1 0 8-31,3 0-8 0,3 0-8 0,-2 0-80 0,4 0 64 0,1 0-24 0,5 0 24 32,-5 0 56-32,5 0-8 15,-5 0-48-15,5 0 56 16,-3 0-24-16,0 0-8 31,-2 0-48-31,1 0 48 0,-3 0-48 0,1 0 80 0,1 0-7 0,-1 0-1 16,2 0-40-16,-2 0 48 31,0 0-40-31,1 0 24 15,3 0-96-15,-2 0 80 0,2 0-88 16,0 0 0-16,1-2 40 16,1 2-40-16,0-2 0 0,0 0-8 15,-3 0 0 1,1 2 8-16,-2 0-8 15,-3 0 0-15,1 0 0 16,-4 0 0-16,4 0-48 0,-1 0 48 16,1 0 0-16,-2 0 0 15,2 4 0-15,-1-2 0 0,-2 0 8 16,-3 0 0-1,3 0-8-15,-7 0 16 16,-2-2-8-16,0 1 8 16,-3-1-8-16,4 2 48 0,-3-2-56 15,1 2 8 1,1-2-8-16,1 2 16 0,-1-2 40 15,0 2 40 1,1-2-48-16,-1 0-40 16,0 0 72-16,0 0-8 0,2 0-64 15,0 0 88-15,-1 0 8 16,1 0-56-16,1 0-32 0,-1 0 32 15,0 0-48-15,0 0 64 32,-2 0-56-32,4 0 0 15,-2 2 48-15,0-2-56 0,-1 2 0 16,3-2 16-16,1 3-8 15,-1-3 0-15,4 2 0 0,0 0-8 32,1 0 0-32,-2 0 0 0,1 0 0 15,2 0 0-15,2-2 0 16,-4 2 8-16,0-2 72 0,2 2-80 15,-1-2-72-15,1 2 72 16,0-1 16-16,1-1-8 0,1 2-8 16,-4 0 8-1,4-2-8 1,-2 2 0-16,0-2 0 15,0 0 0-15,-2 2 0 0,2-2 0 0,-1 0 0 16,1 0 8 0,0 0-8-16,1 2 0 0,2-2 8 15,-1 3-8 1,-2-3 8-16,0 2-8 15,2 0 0-15,-2 0-8 0,-4 0 8 16,3 0-8-16,-2 0 0 16,-1 0 8-16,3 0 0 15,-1 0 0-15,2 0 0 0,0-1 0 31,3 1 8-31,1 0 0 16,2 0-8 0,2 3 0-16,3-1 8 0,2 0-8 0,0 0 8 15,2 0-8-15,-4-2 8 31,0 1-8-31,-3-3 0 0,0 2 8 16,-3-2-8-16,0 0 0 16,-3 0 0-16,-4 2 0 15,0-2 0-15,-2 0 0 16,-4 0 0-16,-1 0 8 15,0 2 0-15,-1-2 40 16,-9 0-48-16,4 0 0 0,-4 0-8 16,-1 0 8-16,1 0 8 15,1 0-8-15,-3 0 0 0,3 0 0 16,-3 0 8-1,4 0 32-15,-3 0-32 0,-1 0-8 0,0 0 8 16,0 0 40 0,0 0-40-16,0 0 88 15,0 0-16-15,0 0-80 16,-1 0-200-16,-14-2-1120 15,-9 0-4098-15</inkml:trace>
  <inkml:trace contextRef="#ctx0" brushRef="#br0" timeOffset="46824">19364 14105 1200 0,'0'0'3080'0,"-5"0"-1231"0,4 0-265 15,-1 0 48-15,2 0 353 16,-3 0-297 0,3 0-607-16,-2 0-201 15,2 0-232-15,0 0-160 16,0 0-64-16,0 0-112 0,0 0-88 15,0 0-136-15,0 0-88 32,0 0-8-17,7 0 0-15,10 0 8 0,1 0 72 0,6 0-64 16,1 0 72-16,4 0-80 0,3 0 0 15,0 0 8-15,7 0 8 16,3 0 40-16,0 0-40 16,3 0 112-16,4 0-120 0,2-2-8 31,1-2 72-31,-5-2 8 15,-3 2-24-15,-6 0 8 0,-7 2-64 16,-5 0 0-16,-8 2 0 16,-2 0 0-16,-8 0 0 15,-5 0 0 1,2 0 0-16,-5 0 8 0,0 0 0 15,0 0 40-15,0 0 24 16,0 0 24-16,0 0 8 0,0 0-16 16,0 0-8-16,0-4-80 15,-3 0-728-15,-10-2-2048 16</inkml:trace>
  <inkml:trace contextRef="#ctx0" brushRef="#br0" timeOffset="48476">19082 12768 4000 0,'0'0'3225'0,"0"0"-896"16,0 0-417-16,0 0-240 31,0 0-231-31,0 0-577 15,-68-32-264-15,50 32-192 0,0 0-104 16,0 0-80-16,1 17-96 0,2 12-80 16,1 5-48-16,9 7 0 15,-2 2-40-15,7-1 32 16,0-6 8-16,0-8-8 0,8-8-104 15,5-6 104-15,3-7 8 16,-1-7-80 0,1 0-96-16,3-5-40 0,-2-17 56 15,0-6-72-15,0-6-72 16,-8-4 144-16,1 0 96 15,-4 4 48-15,-6 3 16 0,0 7 0 16,0 9 152-16,0 5 200 16,0 8 112-16,0 2-160 15,0 4-168 1,0 17-128-16,0 11 0 0,12 2 48 15,4 1-48 1,-2-5-16-16,6-6 0 0,-1-8 0 16,-1-6-152-1,6-10-792-15,-11 0-1153 16,2 0-2688-16</inkml:trace>
  <inkml:trace contextRef="#ctx0" brushRef="#br0" timeOffset="48830">19382 12623 6489 0,'0'0'4713'15,"0"0"-3241"-15,0 0-416 16,0 0 89-16,0 0-289 0,-110 130-312 31,91-96-344-31,3-4-112 16,3-3-80-16,1-9 48 15,6-4-56-15,4-7 16 0,-1-5-16 0,3 0 0 16,0-2 8-16,0 0-88 15,5 0 160-15,11 0-72 16,7 0 80 0,4 0-32-16,-1 0-32 31,3 0 48-31,-5-4-64 0,0 3 56 0,-4-3-64 0,-2 2 0 0,-2 0-176 15,-5 0-600 1,0 0-1409-16,-3-2-4008 0</inkml:trace>
  <inkml:trace contextRef="#ctx0" brushRef="#br0" timeOffset="49363">19582 12399 5369 0,'0'0'4393'15,"0"0"-3577"-15,0 0 176 16,0 0 744-16,23 124-471 0,-22-72-329 16,3-2-304-1,-4 1-256-15,0-10-264 0,0-5-48 16,0-9 8-1,0-12 16-15,0-4-16 0,0-9 24 16,0-2-40-16,0 0 80 16,0 0-48-16,0-6-88 0,0-11-240 31,0 0-24-31,13-5-72 15,11 1 24-15,0 4 112 0,8 2 40 16,-1 7 16-16,-2 8 88 16,0 0 56-16,-6 6-48 0,-4 13 0 15,-8 2 96-15,-9 5 56 0,-2 2 224 16,0 1-72-1,-13-1 88 1,-13-2-88-16,-1 0-64 0,-4-6-64 16,0-6 72-16,1-6-40 15,7-8-56-15,4 0-104 16,4-2-88-16,6-20-320 0,9-20-776 15,4 2-1009-15,16-1-2984 0</inkml:trace>
  <inkml:trace contextRef="#ctx0" brushRef="#br0" timeOffset="50272">20885 12557 7817 0,'0'0'2361'0,"0"0"-529"0,0 0-384 15,0 0-215 1,-117 0-425-16,97 28-416 16,7 10-216-1,4 8-120-15,9 4 8 0,0-3 32 0,3-7 32 16,13-8-56-16,5-8-8 15,3-6-56-15,-4-11 48 0,5-4 16 32,0-3 0-32,0-8-72 15,-2-17-56-15,1-9-56 16,-3-4-224-16,-3-5-48 0,-7-2 160 15,-4 5 88-15,-6 4 32 16,-1 10 96-16,0 10 8 0,0 8 280 16,0 8 192-1,0 0-152 1,0 4-216-16,0 16-104 0,5 6-8 15,7 2 8-15,0 1 0 16,0-6-8-16,4-5-112 0,5-8-712 16,-5-6-1577-16,-3-4-3816 0</inkml:trace>
  <inkml:trace contextRef="#ctx0" brushRef="#br0" timeOffset="50565">21097 12529 8209 0,'0'0'1369'16,"0"0"-393"-16,0 0 296 0,0 0-360 0,0 0-272 15,121 26-152-15,-90-22-344 16,-7-2-79-1,-1 2 103-15,-6-2-160 16,-7 2-8 0,-3 2 8-16,-7 2 80 0,0 6 744 0,-5 6 248 15,-18 5-456-15,-3 2-344 16,-1 1-208-16,1-4-72 0,5-3-432 15,6-12-872-15,4-5-2497 32,5-4-3817-32</inkml:trace>
  <inkml:trace contextRef="#ctx0" brushRef="#br0" timeOffset="51069">21376 12358 4841 0,'0'0'2536'0,"0"0"-1656"16,0 0 489-16,0 0 31 0,0 0-48 16,0 0-248-1,0 0-287 1,62 119-281-16,-53-87-216 0,-9-6-160 15,2-2-96-15,1-6-56 0,-3-8 88 16,0-2-96-16,0-6-160 16,0-2-32-1,0 0 32-15,0-2-112 16,7-10-64-16,-2-6-25 15,6 0 185-15,7 0 72 0,-1 3 40 16,8 2 0 0,2 5 16-16,4 1 48 0,1 7 288 0,2 0-31 15,0 0 87-15,-5 0-208 31,-5 15 96-31,-4 0-56 0,-6 4-64 16,-6 1 88-16,-5 2 288 16,-3 4-88-16,0 0-72 15,-21 0-120 1,0 1-32-16,-6-6-56 15,-2-3-24-15,1-6-16 16,-1-5 16-16,7-7-96 0,4 0-72 31,5 0-336-31,8-21-712 0,5 3-1217 16,0 0-3688-16</inkml:trace>
  <inkml:trace contextRef="#ctx0" brushRef="#br0" timeOffset="52374">21126 13514 4176 0,'0'0'2585'0,"0"0"-713"16,0 0-375-16,0 0 231 15,0 0-728-15,0 0-320 0,-126-47-264 16,103 47-71-16,6 0-41 16,5 15-24-16,3 9-144 0,5 3-128 15,4 8-8-15,0 1 16 31,0-2-16-31,0-6 16 16,4-4-16-16,7-6 0 0,-1-8-8 16,-1-4 8-16,1-4-8 15,1-2-104-15,2 0-8 16,3-18-8-16,-3-4-40 0,5-7-16 31,-7-1-72-31,4 1 55 16,-5-1 1-16,-1 0 144 0,-4 6 0 0,0 3-16 15,-3 8 56-15,-2 2 16 16,0 5 48-16,0 4 216 15,0 2-40 1,0 0 57-16,0 0 15 16,0 0-192-16,0 0-16 15,0 0-88-15,0 0-56 0,0 0-16 16,1 8 0-16,6 7 72 0,1 0 0 15,3 4 16-15,0-1 72 16,2-2 64 0,2 0-104-16,1 0 16 31,2-2-48-31,6-2-16 0,-1-2-592 0,-6-5-3289 0</inkml:trace>
  <inkml:trace contextRef="#ctx0" brushRef="#br0" timeOffset="53193">21412 13379 6081 0,'0'0'1144'0,"0"0"-216"0,0 0 200 15,0 0-79-15,0 0 31 0,139-27-376 16,-102 18-304-16,-2 1-104 16,-1 0 0-16,-3-1-184 0,-4 4 32 31,-4 1-96-16,-8 2-48-15,-6 2-368 0,-9 0-1128 16,0 0-1273-16,-5 6-2592 16</inkml:trace>
  <inkml:trace contextRef="#ctx0" brushRef="#br0" timeOffset="53474">21447 13548 3064 0,'0'0'4457'16,"0"0"-3737"-16,0 0 497 31,0 0 215-31,0 0-152 16,0 0-376-1,146-61-384-15,-109 45-184 0,-2 0-71 0,-10 5-153 16,-3 0-8-16,-4 5-56 0,-7 4-48 15,-3 0 0-15,-6 2-272 16,-2 0-417 0,0 0-503-16,0 0-800 15,-10-2-3617-15</inkml:trace>
  <inkml:trace contextRef="#ctx0" brushRef="#br0" timeOffset="53828">21623 13124 6001 0,'0'0'3152'31,"0"0"-1919"-31,0 0-257 15,0 0 440-15,-11 128-87 0,5-62-249 16,-1 7-240-16,1-5-256 16,1-6-96-16,0-7-160 15,0-13-176-15,4-10-40 16,1-8-32-16,-2-8-72 15,2-6 64-15,0-4-24 16,0-4-48-16,-2-2-520 0,2 0-984 16,-3 0-2905-16</inkml:trace>
  <inkml:trace contextRef="#ctx0" brushRef="#br0" timeOffset="54524">21948 13141 5129 0,'0'0'3224'16,"0"0"-2071"-16,0 0 615 16,0 0 32-16,26 104-303 15,-21-58-425 1,-5 2-464-16,0-1-288 31,0-4-192-31,0-9-40 0,0-8-80 0,0-9 0 0,0-9-8 0,0-6-64 16,0-2-56-16,1 0-16 15,3-19-80 1,5-9-96-16,4-4 128 15,5-2-8-15,0 2-16 0,4 6 80 16,1 8-16 0,3 8 88-16,-4 6-16 15,3 4-8-15,0 0 80 0,-2 8 56 16,-4 8 48-1,1 2 56-15,-9 4-8 16,-6 0 16-16,-3 2-16 0,-2-1 96 16,0-4 40-16,-2 2 8 31,-14-8 64-31,-4 0-96 0,-4-5-104 0,-3-5-64 0,1-3-96 31,0 0-176-31,-5-9-880 16,9-10-1953-16,2 0-4920 0</inkml:trace>
  <inkml:trace contextRef="#ctx0" brushRef="#br0" timeOffset="66346">15609 15194 9674 0,'-6'0'2424'15,"1"1"-1296"-15,2-1 249 16,-2 2-337-16,2-2-144 0,3 3-240 16,0-3-232-16,0 2-248 15,0-2-176 1,0 0-72-16,0 0-40 15,0 0 8-15,0 0 8 0,0 0 24 16,5 0-32-16,12 0 96 16,4 0 8-16,5 0 0 0,7 0 32 15,-1 0 16-15,2 0-24 0,0 0-24 31,-4-2 0-15,4 2 0-16,-3-3 40 0,3 3-40 0,-2 0 0 16,4-2 8-16,4 2 56 15,-6 0-64-15,5-1 64 16,-2 1-64-16,3 0 0 0,1 0 160 31,-3 0 72-31,4 0-16 16,-3 0-216-16,-3 0 8 15,1 1 64-15,-3 1-8 0,-4 3-8 16,1-3-56-16,0 2 48 0,-1-2-48 15,1 2 0-15,-2 0 0 32,4-2 56-32,-8 0-48 31,3 0 72-31,-4 0-72 0,-1 0-8 15,-1 0 0-15,4-2 8 0,-5 2 8 16,3 0 32-16,1 0-48 16,0 0 0-16,1 0 0 0,0-2 8 15,3 2 40-15,-5-2-48 16,2 0-8-1,-3 2 0 1,-4-2 8 0,1 0 0-16,-3 2 8 0,1 2 0 15,-2-2-8-15,0 2-8 0,-1 1 8 16,-2-4 0-16,3 3 0 15,2 0 8-15,-2 0-8 16,2 0 0 0,-1 0 8-16,6 0-8 0,-2 0-8 15,8 1 8-15,0-2 0 0,5 1 8 16,-3-2-8-16,3 2 0 0,1-2 0 15,1 0 0-15,-1-2 48 0,1 2-48 16,-1-2 49-16,2 2-49 31,-6-2 8-31,0 2-8 0,-1 0 0 0,0 1 0 16,-3-1-49-1,-1 0 49-15,1 0 0 16,1-1 17-16,-4 1-9 0,2-2-8 16,1 0 0-16,2 0-57 15,-3 0 57 1,2 0 0-16,-1 0 49 0,-1 0-41 0,-2 0-8 31,0 0 8-31,2 0-8 0,0 0 0 16,2-2 8-16,-3-1 8 15,6-1-8-15,0 1 0 0,1-3 0 16,2 2-8-1,3-2 8-15,-3 0 0 16,0 3 0-16,1-2-8 16,1 1 0-16,-2 0 8 0,1 0 0 15,1 0-8-15,-1-2 8 0,1 2-8 16,1-2 0-16,-3-2 0 15,-3 2 56-15,-4-2-56 16,2 2 0 0,-1 2-16-16,-2 0 8 15,-2 2 0-15,-4076 0 0 0,8146 2 0 16,-4078 0 8-16,3-2-8 15,2 2-8 1,-1 0 8-16,2 0 8 0,-2 0 0 16,2 0 8-1,1 0 48 1,-4 0-56-16,4 0-64 0,-2 0 64 0,-2 0 8 15,2 0 48-15,-1 0-40 16,2 0-8-16,2 0-16 0,-1 0-16 16,1 0 16-16,2-2 16 31,0-2-8-31,1 2 0 0,1-2-48 31,-1 2 48-31,-1-3 16 16,2 3-16-16,-3 2 0 15,-2 0 0-15,-2 0-48 0,0 0-41 16,-2 0 89-16,-2 0 0 0,0 0-40 31,3 0 40-31,-1 0 8 0,-3 0 0 0,2 0-8 0,-3 0 0 16,1 0 8-16,-3 0-8 15,0 0 0-15,-1 0 0 0,1 0 8 16,-1 0-8-1,-3 0 8-15,1 0-8 32,1 0 16-32,-4 0-16 0,4 0 0 0,-4 0 0 0,-1 0-16 15,4 0 16-15,-4 0-8 16,2 0 0-16,2 0 8 0,-2 0 0 31,3 0-48-31,-1 0 48 16,1 0 0-16,1 0 0 0,-4 0 0 31,3 0-8-31,-3 0 8 0,0 0 0 0,-1 0 0 15,1 0-48-15,-3 0 32 0,4 0-32 32,-2 0 48-32,2 0-8 0,-4 0-8 31,3 0 16-31,-4-1-8 15,2 1 8-15,-1 0-8 16,1-2 8-16,2 2-8 0,0-2 8 16,-1 0-8-16,-1 2 8 15,4-2-48-15,-2 2 40 0,3 0 8 0,1 0-8 16,-6-2 0-16,4 2 8 15,-2 0-8-15,3 0 0 32,-1-2 8-32,1 2 0 0,2 0 0 0,-2-2 0 15,2 0 0-15,0 0 0 16,-1 2 0-16,4-2 0 15,-5 2 8-15,0 0-16 0,2 0 0 16,-1 0-40-16,-1 0 40 31,3 0 16-31,-2 0-8 0,2 0 0 16,-1 0 8-16,2 0-8 15,-1 0 0-15,2 0-48 0,-1 0 48 16,3 0 0-16,-2 0 16 16,-3 0-32-16,3 0 32 15,-3 0-8-15,0 0-8 0,1 0 0 31,-1 0 0-31,-1 0-8 0,-4 0-8 16,1 0 16-16,-1 0 24 16,0 0-24-16,-1 0-8 15,-2 0 8-15,1 0 0 0,-1 0-16 16,0 0 16-16,3 0 0 31,0 0-8-31,-1 0 8 16,-1 0-56-16,2 0 16 0,-5 0 32 15,2 0 8-15,-3 0 0 0,1 0 8 16,-3 0-8-16,0 0-8 15,0 0 0-15,0 0 8 16,0-2 16 0,0 2 40-16,0-2 24 15,0-3-80-15,0-6-104 0,-11-3-1064 16,-5 2-7818-16</inkml:trace>
  <inkml:trace contextRef="#ctx0" brushRef="#br0" timeOffset="69399">4072 16437 5113 0,'0'0'2336'0,"0"0"-800"16,0 0 449-16,0 0-1 0,0 0-567 31,-19-2-473-31,19 8-400 15,0 17-216-15,0 13-88 16,0 13-16-16,8 7 120 0,0 3-152 16,-1-5 8-16,-3-8-40 31,0-7-64-31,2-7-24 0,-6-4-64 15,0-7 48-15,0-2-56 0,0-4-160 32,0-2-520-32,0-7-752 0,0-6-1305 0,-8 0-2136 0</inkml:trace>
  <inkml:trace contextRef="#ctx0" brushRef="#br0" timeOffset="69917">4090 16421 8265 0,'0'0'4057'15,"0"0"-3601"-15,0 0-376 0,0 0 72 16,0 0 352-16,76-8 113 31,-55 8-217-31,-2 0-72 16,2 0-72-16,-6 0-24 0,-2 8 8 15,-5 5 88-15,-5 2 192 16,-3 7 128-16,0 9-32 0,-3 4-248 15,-13 5-216 1,-7 1-56-16,-1-3-96 0,0-4-8 0,1-6-152 31,2-4-64-31,2-8 88 16,6-8 136-16,3-2 0 15,7-4 0-15,0-2 0 0,3 0 40 16,0 0-40-16,0 0-152 0,11 0-192 16,12 2 192-1,7 0 88-15,9 4 64 16,1 4 0-16,-1 2 0 15,-3 0 0-15,-2 5 8 16,-7-2-8-16,-3 0 0 0,-4-2 0 16,-4-1 8-16,-5-3-8 0,-6-4 0 15,-2 1-424 1,-3-4-968-16,0 2-1577 15,0-4-5745 1</inkml:trace>
  <inkml:trace contextRef="#ctx0" brushRef="#br0" timeOffset="70393">4497 16425 6889 0,'0'0'5849'31,"0"0"-4569"-31,0 0-895 16,0 0 63-16,0 0 152 15,0 0-296-15,0 0-168 0,0 0 112 16,26 109-24-16,-21-62-96 15,-4 0-80-15,-1-2-48 0,0-4-16 16,0-7-144 0,-1-8-64-1,-9-6 0-15,-1-6 72 0,3-8 96 16,-4-2 8-16,6-4-8 0,-1 0-8 15,3 0 0 1,2 0 48-16,2-8 16 16,0-4-48-16,0-6 40 15,0-2-8-15,5 0 16 16,8 2-8-16,4-1 8 0,6 4 0 15,5 0-8-15,5 2 8 0,6 1 0 16,-2-2 0-16,2 4 0 16,-2-3 0-1,-6 5 8-15,-2 1-8 16,-6-1-456-16,-6-3-833 15,-5 3-1423 1,-4 1-3001-16</inkml:trace>
  <inkml:trace contextRef="#ctx0" brushRef="#br0" timeOffset="70646">4733 16297 3168 0,'0'0'5097'0,"0"0"-3416"15,0 0-409-15,0 0 0 16,0 0-392-1,0 0-472-15,0 0-280 0,6 46 169 16,7-12 191-16,2 4-96 16,-2 2-40-16,0-1-72 0,-1-5-184 15,0-6 8 1,-6-5-96-16,1-4 56 15,-2-6-64-15,-1-2 72 16,-2 1-72-16,4-3-152 16,-2 6-832-16,-3-4-1649 0,3 0-3488 15</inkml:trace>
  <inkml:trace contextRef="#ctx0" brushRef="#br0" timeOffset="71356">5091 16247 8225 0,'0'0'2953'15,"0"0"-1265"1,0 0 25-16,0 0-529 15,0 0-224-15,0 0-296 16,0 0-360-16,-87 16-176 0,76 4-112 16,4 3-16-16,6 2-16 0,1-1-32 15,0-2 40-15,0-2-88 31,1-4 88-31,11-2-88 0,5-4 0 16,-4 0 88 0,8-2-48-1,4 1 56-15,0-4 0 0,1 1 0 16,3-2 0-16,-3 0 8 15,-2 0-8-15,-3 0 8 16,-1 1-8-16,-7-3 0 16,-2 2-8-1,-5-3 8 1,2 1 0-16,-4 0 0 0,-4 0 8 0,0 2 0 15,0 0 0-15,0 5 184 0,0 2 40 16,-12 8-64-16,-2 4-64 16,-9 3-104-16,-15 14-504 0,2-5-1128 15,4-7-4209-15</inkml:trace>
  <inkml:trace contextRef="#ctx0" brushRef="#br0" timeOffset="74637">4618 12023 6905 0,'0'0'4401'0,"0"0"-2921"16,0 0-336-16,0 0 97 0,0 0-57 15,0 0-80-15,-6 0-336 16,-1 11-400-16,2 6-368 0,4 10-48 15,1 12-8 1,0 14-16 0,5 9 72-16,3 6 8 15,1 1 40-15,-4-3-40 16,-2-8 56-16,-3-10-8 0,0-12-48 15,0-10 40-15,0-12 17 0,0-6-57 16,0-6 112-16,0-2 152 31,0 0 88-31,0 0-160 16,0 0 0-16,0 0-104 0,0 0-96 15,0 0-152-15,0 0-176 0,0 0 72 16,5-4-40-16,8-2 184 16,8 1 96-16,5-6-32 15,5-1 0 1,3-2 56-16,1 0-8 15,-1 0 72-15,-3 0-64 0,-5 2-8 16,-7 2 48-16,-3 0-48 16,-3 4 72-16,-6 0 48 0,-1 1 32 15,-3 3 184 1,-3 2-80-1,0 0-32-15,0 0-80 0,0 0-40 16,0 0-96-16,0 0 32 0,0-1-40 16,0-3-264-16,2-8-1064 15,1-3-1113-15,-1 4-6113 0</inkml:trace>
  <inkml:trace contextRef="#ctx0" brushRef="#br0" timeOffset="75772">4946 12102 5881 0,'0'0'3993'0,"0"0"-3345"0,0 0-200 16,0 0 936-16,0 0-16 0,21 118-623 15,-18-80-369-15,-3-4-200 16,3-6-80-16,-3-5 16 15,0-10-32 1,0-2 64-16,0-5 304 16,-4-2 16-16,-6-2-8 0,5-2-112 15,-3 0-48-15,6 0 48 16,2 0-176-16,0 0-168 15,0 0-320-15,12-8-96 0,10-7 320 32,6-2 48-32,1-6 48 15,5 1 0-15,-7 0-176 0,-1-2-272 16,-5 2-352-16,-6-2-368 15,-6 1-73-15,-4 2-191 16,-5 1 496-16,0-1 504 0,0 4 328 31,-3 0 104-31,-5 4 432 16,-2 1 296-16,4 5 328 0,-1 3 80 15,4 4-111-15,1 0-305 0,2 4-288 16,0 23-232 0,0 8-128-1,2 10 120-15,8 3-24 0,1-4-96 31,-3-6-8-31,2-8 8 0,-4-5-8 0,1-10-56 0,-3-4 16 0,-2-5-16 16,-2-2 48 0,3-4-56-16,-3 0-256 15,0-6-832-15,0-11-1529 16,0-2-6137-16</inkml:trace>
  <inkml:trace contextRef="#ctx0" brushRef="#br0" timeOffset="76126">5372 11933 6361 0,'0'0'4321'0,"0"0"-2425"15,0 0-15-15,0 0-105 31,0 0-528-31,0 0-480 0,0 0-504 16,0 0-264-16,-47 101-8 16,43-71 0-16,4-7-64 0,0-2 0 15,0-7 56-15,1-2-96 16,14-4-200-16,3 2-8 15,1-2 24-15,5-2 64 0,4 2-48 16,-3-4 88 0,3 2-8-16,-5-4-56 15,-6 2 72-15,-4 0 96 0,-6-2-16 16,-3 0 32-16,0 0 64 15,-4 2 8 1,0 2 184 0,0 6 248-16,-8 4-160 0,-7 6-176 0,-4 2-96 15,-12 8-144-15,0-5-816 16,9-8-3161-16</inkml:trace>
  <inkml:trace contextRef="#ctx0" brushRef="#br0" timeOffset="94020">12153 15135 176 0,'0'0'4480'0,"0"0"-2951"0,0 0-745 16,0 0 72-16,0 0-24 15,0 0-288 1,0 0-95-16,0 0-33 16,0 0-16-16,0 0 256 15,0 0 16-15,0 0-200 16,0 0 48-16,0 0 120 0,0 0 41 15,0 0-41-15,4 0-144 16,-3 0-232-16,6 0-72 0,4 0 88 31,2 0 80-31,5 0-40 16,1 0-64-16,0 0 16 15,6 0 16-15,4 0-8 0,-2 0-32 0,10 0-72 16,-3 0 16 0,7 0-16-1,-1 0-56 1,-1 0 1-1,3-2-17-15,0 0 40 0,-3 2-96 16,1 0 0-16,-3 0-48 16,3 0-56-16,-1 0 56 0,-3 0 48 15,1 0-40-15,-2 0 0 0,6 0-8 16,-6 0 0-1,6 4 8-15,1-1-8 0,4-1 96 16,5 2-48-16,2 0 224 0,0-2-8 16,0 2-80-16,1-2-112 15,-3 0-56-15,-2-2 32 0,1 2 0 31,-5-2-40-31,-3 1 64 32,-5 1-64-32,-1 0 8 0,-6 0-8 0,4 1 0 0,-9 1 0 0,2-2 0 15,-6 0 0-15,0 0 0 31,-3-2-8-31,-2 2 8 16,-3-2-8-16,0 0 8 0,0 0 0 16,1 2-8-1,-2-2 8-15,2 0-8 0,2 0 8 0,2 0-8 16,5 2-16-16,-2-2 16 15,4 2 8-15,0 2 0 16,-3-1-8 0,4 2-8-16,-3-1 8 0,-4 2-8 15,4 0 0-15,-1 0-8 16,1 2 16-16,1-2 0 0,0 0-8 15,1 0 8 1,-1-2 0 0,-2 2 0-16,1-3 48 0,-2 0-96 15,-3-1 112-15,-4 0-112 16,2 0 48-16,1 2 0 0,0-2 0 15,3 0 8 1,-4 0 0-16,3-2-8 0,4 0 8 0,3 0 0 31,0 0-8-31,1 0 0 0,1-2 0 16,-1-2-80-16,-1 0-88 15,-4 0 168-15,1 4-72 0,-4 0-16 32,2 0-24-32,-3 0 64 15,2 0 40-15,-4 0 0 16,-2 0 0-16,1 0 8 0,-4 0-8 15,0 0-8-15,-3 0-40 16,-3 0-32-16,-1 0 8 0,4 0-16 16,-2 0-24-16,2 0 8 31,3 0 48-31,-4 0 16 15,3 2-24-15,-4-2-8 0,2 2 72 0,-5-2-40 16,-1 0 48-16,-2 0 0 16,3 0 0-16,-3 0 8 0,0 0-8 15,0 0-72 1,-8 0-649-1,-11-8-1567-15,-1 2-7570 16</inkml:trace>
  <inkml:trace contextRef="#ctx0" brushRef="#br0" timeOffset="98292">15506 9400 3264 0,'0'0'2921'16,"0"0"-865"-16,0 0-215 0,0 0-249 15,0-15-496-15,0 6-368 16,-5 1-175 0,-4-1 103-16,0-4-40 15,-2-1-48-15,-7 1-80 16,-3-2 16-16,-1 2-40 0,-9 0-144 15,2 7-96-15,5 2-176 0,-5 4 160 16,0 0-64-16,3 23-96 16,-3 9-48-1,1 10-8-15,4 6-8 16,6 2 8-16,5 2 0 15,7-3-48-15,3-8-16 0,3-5 64 16,0-6 0-16,0-7 8 16,6-10-48-1,5 0-80 1,6-7 80-16,2-2 32 0,4-4-80 0,4 0 96 15,2-4 0-15,2-17 0 16,-1-5-32-16,0-6 32 0,-3-2 0 16,-6 0-144-16,0 0 144 15,-8 4-192-15,-2 2 72 16,-4 4 32-1,-4 2 88-15,-1 2 0 16,-2 1 16-16,0 6 56 0,0-2-72 16,0 6 0-16,-5 3 0 15,1 0 8-15,1 4 104 16,2 2 72-16,1 0-96 0,0 0 0 31,0 0 48-31,-4 0-136 16,4 15-80-16,0 12 80 0,0 5 96 15,0 2-32-15,0 2-48 16,0-2-16-16,0-4 0 15,0-4-8-15,4-4 0 0,7-6 0 16,5-2-48 0,3-6 48-16,4-4 0 15,1-4 8-15,5 0-88 0,15-23-144 16,-5-3-1240-16,-9-3-3193 15</inkml:trace>
  <inkml:trace contextRef="#ctx0" brushRef="#br0" timeOffset="98807">15718 9445 5145 0,'0'0'5073'0,"0"0"-3737"0,0 0-304 0,0 0 449 15,0 0-273-15,0 0-488 16,137-47-360-1,-100 36-8-15,2-4-280 16,-5 0-72-16,-2 0-192 16,-3 0-920-16,-6 0-1585 15,-10 5-4656-15</inkml:trace>
  <inkml:trace contextRef="#ctx0" brushRef="#br0" timeOffset="99068">15889 9148 7889 0,'0'0'2849'16,"0"0"-1281"-16,0 0-72 15,0 0-783-15,0 0-329 0,0 0 40 0,-28 143-192 16,27-94-80-16,1 4-80 16,0-8-72-16,0 10-200 15,0-15-1160 1,5-12-3449-16</inkml:trace>
  <inkml:trace contextRef="#ctx0" brushRef="#br0" timeOffset="99993">16154 8984 4416 0,'0'0'3073'16,"0"0"-1801"-1,0 0-567-15,0 0 335 0,0 0 312 0,0 0-264 16,22 113-184-16,-19-68 169 16,-3 5-225-1,0 4-224-15,0 2-200 16,0-3-128-16,-1-8-104 15,-6-7-64-15,1-5-80 16,1-9-24-16,0-8 48 0,4-8-16 16,-1-4 40-1,-1-4 24-15,3 0-72 16,0 0-48-16,0-14-40 15,0-8-288-15,0-4 88 16,0-4 80-16,11-3 32 0,5 3 16 16,4 0 40-16,1 6 56 15,-2 3-48 1,4 2 56-16,-1 8 0 15,-1 2-64-15,0 5 72 0,-3 4-80 16,0 0 64-16,-2 0 8 16,-2 13 0-16,-2 0 8 0,-1 4 0 15,-3 0 8 1,0 4 72 0,-5 1-72-16,1 1 64 0,-4 1 8 15,0 3 64-15,-4 1-136 16,-10-2 144-16,-7 0-48 0,0 0-24 15,-5-2-64-15,0-4 32 0,-3-1 8 16,2-6 8-16,-2-5 8 16,4-4-64-1,3-4-16 1,2 0-200-16,1-14-440 0,4-24-664 15,7 4-2529-15,4 2-4177 16</inkml:trace>
  <inkml:trace contextRef="#ctx0" brushRef="#br0" timeOffset="100820">16682 9276 9329 0,'0'0'2585'0,"0"0"-1817"16,0 0-160-16,0 0 625 16,0 0-177-16,0 0-352 0,131-19-256 15,-91 8-248-15,2 1-88 31,-2 1-88-31,-4 0-24 16,-9 5-912 0,-9 4-1184-16,-10 0-2618 31,-5 4-3439-31</inkml:trace>
  <inkml:trace contextRef="#ctx0" brushRef="#br0" timeOffset="101054">16712 9500 5337 0,'0'0'3296'0,"0"0"-1743"16,0 0-313-16,0 0 320 0,0 0 49 0,0 0-553 15,117-25-392-15,-75 11-288 16,3-2-176-16,2 0-120 0,-4 2-80 15,9 1-624-15,-12 6-1352 16,-11 1-3802-16</inkml:trace>
  <inkml:trace contextRef="#ctx0" brushRef="#br0" timeOffset="101615">17575 9099 2456 0,'0'0'5665'0,"0"0"-3280"0,0 0-553 16,0 0-47-16,0 0-457 15,-115-15-352-15,89 28-464 0,2 10-208 16,1 7 0-1,1 6-160-15,4 5-48 16,5 0-16-16,2 1-64 16,6 1-8-16,5-5 40 0,0 0-48 15,0-6 0-15,10-4-40 16,7-4 40-16,3-6 0 0,7-4 8 31,2-4 48-31,2-8 0 16,8-2 8-16,-2 0-56 0,3-6-8 15,-3-8-304-15,2-2-288 16,-2-5-616-16,-11 8-1681 0,-8 1-6617 15</inkml:trace>
  <inkml:trace contextRef="#ctx0" brushRef="#br0" timeOffset="103348">16370 10311 4184 0,'0'0'2569'0,"0"0"-985"0,0 0 49 31,0 0-193-31,0 0-272 0,0 0-408 16,0 0-152-16,-14-12-103 16,5 8 79-1,-8 2-272-15,-4 0 104 0,0 2-88 0,-8 0 40 16,-5 0-128-16,0 14-40 31,-2 10-80-31,-1 8-104 16,3 9 32-16,4 4-96 0,5 4 16 15,11 2 32 1,2 2-8-16,12-1 8 0,0-1-64 0,0-4 64 31,20-7 0-31,2-3 8 16,1-10 0-16,5-7-8 15,2-3 16-15,4-11-16 0,0-6-80 0,21-4-464 16,-7-18-1881-16,-9-5-5976 31</inkml:trace>
  <inkml:trace contextRef="#ctx0" brushRef="#br0" timeOffset="104142">16658 10552 6689 0,'0'0'3273'0,"0"0"-1633"0,0 0-280 15,0 0-239-15,0 0-489 16,0 0 184-16,0 0-320 0,100-7-256 16,-63-1-144-16,2-1 8 15,-2-1-104 1,-2 1-280-16,6 5-896 15,-12 1-1841-15,-12 3-4801 0</inkml:trace>
  <inkml:trace contextRef="#ctx0" brushRef="#br0" timeOffset="104379">16719 10718 368 0,'0'0'7817'0,"0"0"-5776"16,0 0-1289-16,0 0-56 0,0 0 16 15,0 0 32-15,0 0-224 0,87 12-144 16,-51-12-199-1,9 0-177 1,15-6 0-16,-9-6-2033 16,-6 3-6889-16</inkml:trace>
  <inkml:trace contextRef="#ctx0" brushRef="#br0" timeOffset="105389">17622 10419 6409 0,'0'0'2776'15,"0"0"-887"-15,0 0-289 16,0 0-440-1,0 0-87-15,-142-17-449 16,114 38-264-16,-3 11-88 0,2 9-208 16,7 4 104-16,9 6-160 15,1-4 40-15,12-2-32 0,0-9-8 16,0-4-8-16,17-8-104 15,2-5 88 1,4-9 16-16,2-7 40 0,1-3-40 16,-1 0-128-1,0-11-160-15,3-12-136 16,-10-5 16-16,1-2 0 0,-3-4 192 15,-9 0 112-15,-3 2 16 16,-4 0 80-16,0 2 0 16,0 6 8-16,0 5 16 0,0 10 64 15,0 3 120 1,-4 4 88-16,4 2-40 15,0 0-48-15,0 0-48 16,0 0-88 0,0 4-64-16,0 13-8 15,6 9 8-15,12 6 0 16,-2 2 8-16,10 3-8 0,-4-5 0 15,9-3 0-15,0-8-576 0,7-5-865 16,-4-6-2864-16,-9-6-3096 16</inkml:trace>
  <inkml:trace contextRef="#ctx0" brushRef="#br0" timeOffset="105673">17786 10598 7697 0,'0'0'2073'15,"0"0"-1313"-15,0 0 488 0,0 0-288 32,0 0-328-17,125-18-344-15,-87 8-144 0,4 2-64 0,-8 0-80 0,2-1-488 16,-10 5-1344-16,-5 0-2897 15</inkml:trace>
  <inkml:trace contextRef="#ctx0" brushRef="#br0" timeOffset="105884">17956 10423 3880 0,'0'0'3049'0,"0"0"-1497"0,0 0-495 16,0 0 463-16,0 0-504 15,0 0-328-15,-5 133-288 0,12-101-192 16,1 0-128-16,-2-2-80 16,2 2-968-16,-5-8-2217 15,1-6-5016-15</inkml:trace>
  <inkml:trace contextRef="#ctx0" brushRef="#br0" timeOffset="106643">18213 10076 4961 0,'0'0'2784'16,"0"0"-1736"-16,0 0-223 0,0 0 671 31,0 0-216-31,24 126-376 0,-13-73 41 16,-4 5-345-16,-2 4 88 15,-2 0-312-15,-3-3-160 16,0-10-120-16,0-4-24 0,0-13-56 15,0-10-8-15,0-10 40 16,0-8-40-16,0-4-8 16,0 0 24-1,0-4-24-15,0-18-96 16,0-8-48-16,0-8-120 15,5-4-40-15,11 1 56 0,2 5 8 16,4 4 0-16,1 8 56 16,1 6 168-16,2 6 8 0,-2 6-72 15,2 4 72 1,3 2-56-16,-2 0 64 15,6 6-24-15,-3 10 24 16,-1 5 0-16,-4-2 8 0,-4 7 136 16,-10 1 144-16,-5 3-8 15,-6 0-192-15,0 0 88 16,0-2-64-1,-4-2 16-15,-13-2 0 0,-5 0 40 16,-9-4 72-16,-4 0-96 16,-7-2-16-16,-4-1-80 0,0-8-48 15,-3-5 0-15,7-4-176 16,3 0-472-1,9-9-664-15,7-10-1057 16,12 5-2808 0</inkml:trace>
  <inkml:trace contextRef="#ctx0" brushRef="#br0" timeOffset="106862">18542 10720 8585 0,'0'0'3857'15,"0"0"-3137"-15,0 0-512 16,0 0-208-1,0 0-4281-15</inkml:trace>
  <inkml:trace contextRef="#ctx0" brushRef="#br0" timeOffset="108277">18970 10620 6057 0,'0'0'4057'0,"0"0"-2329"31,0 0 120-31,0 0-103 0,0 0-529 15,0 0-400-15,-68 104-464 16,49-88-352-16,-17-4-272 0,6-2-1664 16,1-5-6218-16</inkml:trace>
  <inkml:trace contextRef="#ctx0" brushRef="#br0" timeOffset="108498">18952 10329 9482 0,'0'0'2848'15,"0"0"-1904"1,0 0 9-16,0 0-193 0,0 0-392 0,0 0-368 15,60 46-576-15,-53-32-6338 16</inkml:trace>
  <inkml:trace contextRef="#ctx0" brushRef="#br0" timeOffset="112729">16110 11166 5009 0,'0'0'3304'0,"0"0"-1407"16,0 0-257-16,0 0-208 16,-3 0-407-16,1 0-297 0,-1 0-216 15,3 0-168-15,0 0-136 31,0 0-104-31,0 0 16 0,0 0-32 16,0 0-40-16,0 0-40 16,21-7 120-16,5-1 72 0,4-2-24 15,12 0-56-15,-3 2-64 16,3 0-8-16,-3 2 24 31,-2 3-16-31,-9 1 64 0,-6 2 0 16,-7 0 0-16,-6 0-32 0,-7 0 32 15,1-3 32-15,-3 3 120 0,0 0-56 16,0 0-160-16,-9 0-56 15,-8 3-1792-15,0 6-4841 16</inkml:trace>
  <inkml:trace contextRef="#ctx0" brushRef="#br0" timeOffset="113218">16171 11251 4152 0,'0'0'3953'0,"0"0"-2416"0,0 0 191 16,0 0-216-16,0 0-680 0,0 0-447 15,0 0-377-15,0 0 352 16,73-6 64-16,-31 2-8 15,3 1-40 1,2-3-24-16,-2-1-72 16,-4 1-40-16,-9 2-40 0,-5 0-72 15,-9 1-48-15,-5 1-72 16,-8 2 64-16,-3 0-72 0,-2 0 0 15,0 0-288 1,-15 0-1272-16,-8 0-7906 16</inkml:trace>
  <inkml:trace contextRef="#ctx0" brushRef="#br0" timeOffset="114827">14975 11191 3264 0,'0'0'4273'15,"0"0"-2505"-15,0 0-295 16,0 0 135-16,0 0-496 16,0 0-375-1,0 0-161-15,0-38 72 16,0 25-112-16,-12-4 40 0,1 3-352 15,0 0 184-15,-4 2-16 0,-1 3-160 16,-2-2 128 0,-3 5-112-16,-1 0-72 15,-4 6-168-15,2 0 145 31,1 0-89-31,0 4-56 0,4 15-8 0,8 4-72 0,-2 5 64 16,6 2 8-16,7 2-8 16,0-2-105-16,0-4 57 15,9-3-8 1,7-10 56-16,1-2-56 15,3-7 56 1,-4-4-88-16,7 0-72 0,-4-9 88 16,4-14 80-16,2-9-88 0,-5-9 80 31,-1-5-224-31,-8 0-16 0,-6 2-88 15,-5 4 112-15,0 3 128 16,0 5 24-16,-11 2 72 16,-5 0-48-1,1 3 48-15,-1-3-152 0,3 4 32 0,2-1 72 0,4 5-8 16,-1 7 48-16,8 2-120 15,-3 7 128 1,3 4 40-16,0 2-40 16,0 0-8-16,0 0-120 15,0 6 128-15,3 12 112 16,5 7 64-16,4 7-40 0,-1 8 16 0,0 7-48 15,2 8-56 1,2 3-40-16,7 0 0 16,-2-4 48-16,2-8-56 15,3-10-8-15,-3-8 0 16,-1-9 0-1,-5-8 8-15,-3-2 0 0,-5-7-64 0,2-2 56 16,-3 0-96 0,1-7-512-16,1-8-640 15,3-8-1113-15,1-1-880 16,3 1 217-16,-3 0 1031 0,0 5 1209 15,-1 4 792 1,0 7 312-16,-6 0 953 0,4 3 215 0,-2 2 56 31,2-2-320-31,1 0-151 16,-3 0-265-16,3 0 176 15,-1-4-192-15,0 0-136 0,-5-2-320 16,3-1-95-16,-7 2-65 16,1-1-40-1,-2-3 56-15,0 2 40 0,0-1-56 16,-11 0-32-16,-4 2 16 15,-3 4-32-15,-3 4-72 16,5 2 208-16,-3 0-104 0,7 12 0 16,-2 8-72-16,3 8-72 15,6 2-8 1,5 4-8-1,0-4 8-15,0-3 0 0,0-8 8 0,5-2 0 16,3-8 0 0,3-3 0-16,-5-4 48 0,6 0-8 0,-1-2-32 15,0 0 72-15,9-6-88 31,-1-11-232-31,4-8-456 16,4-12-857-16,-3 5-1271 0,-3 3-2265 0</inkml:trace>
  <inkml:trace contextRef="#ctx0" brushRef="#br0" timeOffset="115607">15448 10594 1880 0,'0'0'2704'16,"0"0"-391"-1,0 0-81-15,0 0-135 0,0 0-521 0,0-8-512 16,0 8-351-16,0 0-89 16,0 0-216-1,0 0-112-15,0 0-88 16,-3 8-96-16,1 5-40 0,0 10-24 15,-1 3 56 1,2 4 32-16,1 2-56 0,0 2 48 0,0 0 16 16,0-2-40-16,0 0-56 31,0 0-40-31,0 2 32 15,6 1-40-15,4 1 0 0,3 0 0 16,-2 0 0-16,-1-4-8 16,1-2 8-16,-1-2 0 0,1-3 8 15,-5-3-16-15,3-1 16 31,-1 2-8-31,-2-1 8 0,2-1 56 16,-5 2-64-16,1-3 0 16,0-1 0-16,1 0-48 0,2-1-104 0,-2-4 104 31,-2-2-24-31,2-2 8 0,1-2 56 15,-6 0-8 1,3 1-32-16,-3-4 48 0,0-1 0 16,0 2 0-16,0 2 8 15,0-1 32-15,0 0-40 0,-3-1 0 16,0-2 16-1,-2 2-16-15,2-4 8 16,-5 2 48-16,1-1-8 16,-2-1-40-16,-3 0 40 0,-2-1-40 31,-4 1 0-31,-5 0-8 15,-1-2 8-15,-7 0-8 32,-14-2-688-32,6-12-1689 0,9-2-4920 0</inkml:trace>
  <inkml:trace contextRef="#ctx0" brushRef="#br0" timeOffset="116296">15343 10906 3512 0,'0'0'3177'15,"0"0"-1121"-15,0 0-359 0,0 0-49 16,0 0-664 0,0 0-504-1,0 0 73-15,0 0-49 0,60-1-24 16,-38-3-216-16,6-2-96 0,-2-3-168 15,3 5-280 1,-5 0-2281-16,-8 2-8681 0</inkml:trace>
  <inkml:trace contextRef="#ctx0" brushRef="#br0" timeOffset="118744">17509 10953 3448 0,'0'0'2497'0,"0"0"-129"0,0 0-343 16,0 0-121-16,0 0-392 0,-15-7-423 31,15 7-345-15,0-2-336-16,0 0-352 0,15-1 144 0,9-1-48 15,10-4 40-15,4 0-192 16,19-5-24-16,-7 4-1944 0,-8 3-8123 16</inkml:trace>
  <inkml:trace contextRef="#ctx0" brushRef="#br0" timeOffset="119332">18402 10827 4232 0,'0'0'4825'0,"0"0"-3816"16,0 0-761-16,0 0 344 0,0 0 112 16,0 0-176-16,118-13-344 15,-80 9-176 1,-1 0-8-16,-1-1-88 0,-7 1-1448 15,-10 2-3289-15</inkml:trace>
  <inkml:trace contextRef="#ctx0" brushRef="#br0" timeOffset="120014">17575 10997 3264 0,'0'0'2473'15,"0"0"-593"-15,0 0-256 0,0 0-327 16,0 0-465-16,72-2-248 16,-46 2-328-16,5 0-248 0,22-4-8 15,-3 2-2112-15,-8-4-7018 0</inkml:trace>
  <inkml:trace contextRef="#ctx0" brushRef="#br0" timeOffset="120581">18361 10882 7801 0,'0'0'2281'0,"0"0"-1633"0,0 0 544 16,0 0-128-16,0 0-424 16,133-8-288-16,-83 3-263 0,18-3-89 15,-10 4-2121 1,-11-1-6865-1</inkml:trace>
  <inkml:trace contextRef="#ctx0" brushRef="#br0" timeOffset="126473">17484 11324 3440 0,'0'0'2881'15,"0"0"-473"-15,-8-2-103 0,8 2-257 16,0 0-575-16,0 0-809 31,0 0-360-31,0 14-184 0,0 2 64 16,0 6 88-1,0-2-96-15,7 0-176 0,-4-4 16 16,5-3 88-16,-3-6-104 0,0-1 48 16,1-4-120-16,1-2-72 15,1 0-272 1,0 0-56-16,3-10 168 0,2-8-32 31,-2-3 8-31,2 2 248 0,-3 3-48 0,-2 4 128 16,2 8-72-16,1 4-57 0,0 0 41 15,2 8 88 1,3 8 136-16,-1 2-7 15,-1-2-25-15,-1-2-104 0,2-4-56 16,1-6-777-16,7-4-1399 31,-6-16-641-31,0-6-1376 16</inkml:trace>
  <inkml:trace contextRef="#ctx0" brushRef="#br0" timeOffset="126708">17819 11202 2776 0,'0'0'2921'16,"0"0"-841"-16,0 0-311 15,0 0-1041 1,0 0-408-16,0 0-112 0,-15 96-40 0,15-77-160 31,0-4 40-31,0-6-48 16,11-3 0-16,1-1 0 0,-3-1 96 15,1 0 32-15,-5-2-120 16,1 2 224-1,-6 0-24-15,0 1-32 0,0 6 112 0,0-1 96 32,0 2-384-32,0 0-440 0,-3-2-1536 15,-2-8-2729-15</inkml:trace>
  <inkml:trace contextRef="#ctx0" brushRef="#br0" timeOffset="126991">17958 11364 1064 0,'0'0'1568'15,"0"0"48"-15,0 0 49 0,0 0-281 16,0 0-352-16,0 0-400 0,0 0-231 15,82-32-313-15,-77 22 32 16,-5 1-8-16,0 2-32 16,-5 1-80-1,-8 0-80 1,0 2 72-16,-5 2 8 15,2-1 8-15,5 3 512 0,4 0 416 0,1 0-192 16,4 9-408-16,2 5-320 0,0 4 40 16,0-1-56-16,0 2-16 31,13-2-48-31,3 0 64 15,15-1-184-15,-5-6-1256 0,0-2-2625 16</inkml:trace>
  <inkml:trace contextRef="#ctx0" brushRef="#br0" timeOffset="127393">18453 11362 5953 0,'0'0'1264'16,"0"0"-808"-16,0 0-200 15,0 0-256 1,0 0-88-16,0 0-248 16,0 0-416-16,0 0 160 15,83 44-344 1,-66-66-521-16,-4-4 273 0,-1 2 488 0,-3-1 408 15,-5 8 288-15,0 4 808 16,-4 6 432 0,0 7 585-16,0 0-81 15,0 0-616-15,0 9-744 0,0 6-304 16,0 2-48-1,0 0 32-15,7-6-128 0,3-2-72 0,7-9-1168 16,-4 0-1272-16,2-5-1577 0</inkml:trace>
  <inkml:trace contextRef="#ctx0" brushRef="#br0" timeOffset="127620">18679 11232 4608 0,'0'0'1433'0,"0"0"-601"15,0 0 336 1,0 0-648-16,0 0-344 15,0 0-176-15,0 0-80 0,0 0 80 16,39 77 0-16,-23-73 16 31,-3 0 72-31,-1 3-16 0,-6-1 40 0,0 4 144 16,-6 0 81-1,0 2 151-15,0 1-280 0,-4 0-208 16,-9-3-1425-16,3-6-3696 0</inkml:trace>
  <inkml:trace contextRef="#ctx0" brushRef="#br0" timeOffset="127972">18836 11336 912 0,'0'0'1648'16,"0"0"-304"-16,0 0-319 15,0 0-377-15,0 0-120 0,42-38-248 16,-34 25-104-16,-5 0-64 31,2-1 8-31,-5-1 88 16,0 0 528-16,0 0 192 0,0 4-23 15,-6 0-273-15,-9 5 240 16,6 4-104-16,-3 2-120 0,1 0-352 15,6 0-104-15,-3 6-96 32,5 7-96-17,-4-2 0-15,7 4 0 0,0-2 0 0,0 1 0 0,0 1-56 16,0-2 8-16,2 0 32 15,6-1-64-15,0-5 72 0,2 0-56 16,-1-5-448 0,3-2-384-1,4 0-136 1,-2-11-441-16,-2-2-2727 0</inkml:trace>
  <inkml:trace contextRef="#ctx0" brushRef="#br0" timeOffset="161183">15143 10087 6849 0,'0'0'3033'0,"0"0"-1553"0,0 0-840 15,0 0-368-15,106-11 656 0,20-2 745 16,49-15-369-16,18-10-344 16,-4-3-552-1,-16 3-208-15,-31 12-200 16,-8 6-832-16,-40 6-1656 15,-28 4-6194-15</inkml:trace>
  <inkml:trace contextRef="#ctx0" brushRef="#br0" timeOffset="161628">15093 10315 4440 0,'0'0'2657'0,"0"0"-745"15,0 0 65-15,124-82-345 16,-63 55-472-16,10 0-303 0,33-10-177 15,41-6-408-15,36-4-272 16,-23 7-1048 0,-27 14-4418-16</inkml:trace>
  <inkml:trace contextRef="#ctx0" brushRef="#br0" timeOffset="169101">19409 11288 4112 0,'0'0'1753'15,"0"2"-1209"-15,0-2 552 0,0 2 688 32,0 0-335-32,0 2-337 15,0 0-112-15,-8 3-160 0,-5 6-255 16,0 5-25-16,-11 4-16 15,-5 4-168-15,-5 4-168 16,-6 6-80-16,-4 0-32 0,-3 2-64 16,-4 1 48-1,-1-3-64-15,-1-4-8 16,-7-4 72-16,-3-2-32 0,-10-5-32 15,-9 0-8 17,-12-6-8-32,-6 0-8 0,-5 1 0 0,-1-2-40 0,2 2 48 15,9-2 48 1,9-2-48-16,4-6 0 0,9-1 88 15,6-5 0-15,5 0-72 0,2-17 32 32,-1-9-8-32,1-6-40 15,2-10-72-15,0-7-56 0,5-5-32 16,-1-1-72-16,6 0 88 15,8 5 136-15,9 8-56 16,5 6 24-16,12 2 32 0,9-7 0 16,5-12-56-16,6-31 64 15,41-45 0 1,19-40 0-16,9-9 0 15,-6 12-16-15,-14 27 16 16,-20 43 0-16,-6 24 0 16,-6 19-8-16,0 16-32 0,3-5 40 15,9-3-72-15,12-1 72 16,9 4 8-16,14 2-8 15,9 4 0 1,13 2-72-16,26 2 64 16,27 8 16-16,31 5-8 0,4 13 16 0,-11 6 0 15,-20 13-16-15,-27 19-24 16,-18 4-96-16,-20 0 64 15,-26 0 48-15,-2 0 8 32,-2 8 16-32,9 4 136 0,0 3 0 0,-8-6-16 15,-7-2 136-15,-6-5-64 0,-8 2-32 16,-5-2 40-1,-5 4 16-15,-3 4 64 16,-6 4-16-16,-10 5 64 16,-4 7 16-1,-1 4-88 1,0 4-39-16,-13 6 103 0,-11 4 88 15,-21 19-200-15,1-5 64 16,-7 4-136-16,-1-3-72 16,8-22-72-16,1 0-8 0,6-14 16 15,6-18-16-15,3-13-336 16,-14-16-816-16,0-8-1209 0,2-4-4632 15</inkml:trace>
  <inkml:trace contextRef="#ctx0" brushRef="#br0" timeOffset="176892">7615 16746 2592 0,'0'0'1640'0,"0"0"-743"0,0 0-121 16,0 0-64-16,0 0 240 15,0 0 40-15,0-2 73 0,0 2-41 16,0-2-144 0,5 2-88-1,-3 0-104-15,3 0-104 16,3 0-152-16,3 0-47 0,5 0-25 0,7-2-40 15,3-1-40-15,8 0-32 16,4 1-72 0,4 0-168-16,5 0 144 15,3 0-144 1,2 0 0-16,0 0 48 31,-1 2 16-31,3 0-72 16,-1 0 8-16,0 0 0 0,2 0 8 0,0 0 120 0,-2 0-88 15,-4 0-40-15,-1 0-8 16,-1 4 8-16,-3-2 0 15,-2 2-8-15,-2-2 8 0,-4 1 0 32,1 2-8-32,1-1 0 0,1 0 0 0,6 0 0 15,2 0 56 1,2-2-56-16,4-2 0 15,2 0 8-15,1 0 48 16,-1 0-48-16,0 0-8 0,-1 0 8 16,-3 0 0-16,1 0 40 0,-4 4-40 15,1 0 0-15,1 0 0 16,-2 0 104-1,4-2 0-15,1-2-48 16,-1 2 24-16,-4-2-40 16,-1 2-48-16,0-2 16 0,-5 2-8 15,0-2 8-15,0 4 56 31,3 0-56-31,2 2 80 16,-5 0-32-16,2 0 48 0,-7-2 24 0,0 0-24 16,2-2 0-16,-4 0-104 15,2-2 8-15,-3 2 32 0,2 0 0 16,-2 0-48-16,0 3 16 31,-4-1-16-31,4-1 48 16,-1 1-40-16,0 0-8 0,-5 0 16 15,-2-2-8-15,-4 0 48 0,-2 0-56 16,-1 0 0-16,-3-2 0 15,2 3 0-15,5-1 0 32,-1 0 0-32,6 0 8 0,2-2 32 15,-4 0-40-15,7 0 0 16,0 0 0-16,1 0 0 0,5 0 0 15,-2 0-8-15,10 0 8 16,0 0 8-16,5 0-8 16,-4 0 16-1,4 0-8 1,-10 0-8-16,3 0 8 0,-5-2-8 0,-3 2 0 15,-3-2 0-15,-3 2 0 0,-5-2 0 16,-2-1-8-16,-4 1 0 16,-3 0-8-1,-4 2-40 1,2 0-24-16,-2 0 72 0,-2-2-56 15,-3 2 56-15,3 0-64 16,-1 0 72-16,1-2-8 0,2 2 0 16,2 0 0-16,-2 0 0 0,0 0-64 31,0 0 72-31,-4 0 0 15,-1 0 0-15,-3 0-8 0,0 0 8 16,-2 0 0-16,0 0 0 16,-3 0-48-16,0 0-368 0,0-2-376 15,-16 0-1112-15,-3 0-7386 0</inkml:trace>
  <inkml:trace contextRef="#ctx0" brushRef="#br0" timeOffset="180480">16213 17081 1032 0,'0'0'6553'0,"0"0"-5473"15,0 2-712-15,0-2-160 16,0 0 225-16,0 0-9 16,5 0-216-16,2 0-56 0,6 0 80 15,8 0 104-15,1 0-80 16,6 0 176-16,10 0-16 0,-4-2-216 15,5 2-64-15,5 0 16 0,3 0-80 16,1 0 88-16,0 0 72 31,6 0 96-31,2 0-160 16,2 0-80-16,4 0 40 0,-1 0 129 15,-1 0-145 1,0 0-56-16,-1 0 0 0,-4 0 16 0,0 0-16 16,0 0-48-16,-2 0 40 31,-1 0-32-31,3 0-8 15,-2 0-8-15,1 0 56 0,-1-2 8 16,-1-5-64-16,-2 0 16 16,0 1-16-1,-2 0 8-15,-3 4 0 0,-1 0 8 0,1 0-16 31,0 2 0-31,-3-3 8 0,0 3 0 16,0-2-8-16,0-2 8 0,0 1 0 16,-1-3-8-1,-1 2 0 1,2 2 0-16,-6 0 0 0,1 2 0 0,-5 0 8 15,2 0-16 1,-5 0 8-16,2 0 0 0,-4 0 0 16,-1 0 0-16,-2 4 0 0,2 0 8 15,-2-2 0-15,2 2 0 16,5-2-8-1,-4 1 0-15,7-1 0 16,0-2 8-16,2 2-8 16,1-2 0-16,2 0 0 0,-1 0 8 15,6 0-8-15,-1 0 0 16,-1 0-8-16,4 0 8 0,-1 0 8 15,-3 3-8-15,1-1 8 32,3-2-8-32,-1 2 8 15,-1-2-8-15,2 0 0 0,1 0 0 16,0 0 8-16,-2 0 56 15,2-2-64-15,-3-3-8 0,1 3 8 16,0 0 8-16,-3 2-8 16,2 0 0-1,1 0 0-15,-1 0-24 16,2 0 24-16,-2 0 16 0,-5 9-16 15,1-3-16-15,-6 0 16 16,0 0 16-16,-2-4-8 0,-3 1 0 16,4-1-8-1,-1-2 0 1,3 0 48-16,3 0-40 15,4 0 0-15,0 0 0 0,4-2 0 0,1-5 56 16,0-5-56-16,0 1 0 16,0 0-8-16,-4-1 0 0,3 3 8 31,-4 2-8-31,-2 1 8 31,0 2-8-31,1 0 0 16,-6 2 8-16,-1 2-8 0,-3 0 0 0,-7 0 0 0,-5 0 8 0,-4 0-8 15,-7 0 48-15,-2 0 56 16,-6 0 72-16,0 0 152 31,0 0 72-31,0 0-72 0,0 0-224 31,0 0-104-31,0 0-520 16,-19 0-1921-16</inkml:trace>
  <inkml:trace contextRef="#ctx0" brushRef="#br0" timeOffset="184745">21746 9280 6425 0,'0'0'2856'15,"0"0"-1015"-15,-92-42-273 16,55 38 201-16,1 4-233 0,3 12-552 16,5 24-576-16,2 11-160 0,10 3 88 15,5 2 40 1,295-139-4088 93,-281 53 3448-93,-3 6 192-16,0 9 72 15,0 2 144-15,-3 7-16 0,-5 5-72 16,5 5 40-1,3 0-64 1,0 1-32-16,0 21-104 16,0 6 48-16,9 4 8 0,6 0 40 15,1-2 8-15,-1-2-8 0,2-1 8 16,1-5-8-16,0-2 8 31,3-2-328-15,5 2-1665-16,-7-6-2400 0,-4-2-3328 0</inkml:trace>
  <inkml:trace contextRef="#ctx0" brushRef="#br0" timeOffset="185341">22181 9225 7561 0,'0'0'2977'0,"0"0"-913"16,0 0-479-16,0 0-457 0,0 0-376 16,0 0-184-16,-130 39-144 0,101-23-136 15,2 2-144-15,7 1-16 16,4-5-72-16,5-3 72 0,3-2-120 15,5-3 56 1,3 0-64 0,0-1-96-16,1 3-8 0,20 1 88 15,8-3-56-15,12 0 16 0,1-6-136 31,11 0-416-31,10 0-552 0,-6 0-1265 0,-15 0-4352 16</inkml:trace>
  <inkml:trace contextRef="#ctx0" brushRef="#br0" timeOffset="185774">22447 8958 5297 0,'0'0'3936'0,"0"0"-3375"0,0 0 255 31,0 0 512-31,0 107-280 0,0-66-408 15,0 1-360-15,0-4-95 16,0-6-113-16,3-8-48 16,4-5-24-16,-6-12-56 0,4-5-561 0,2-2-327 31,2 0 248-31,4-2 184 15,2-5 160-15,-1 0 144 0,6 3 128 16,-1 4-16-16,4 0 88 16,-4 0 8-16,0 14 416 15,-2 2 48-15,-6 2 152 0,-5 3 56 16,-6-2-88-1,0 0 265-15,0-2-49 16,-11-2-136-16,-7-4-192 0,-4 0-320 16,-7-7-152-16,-15-4-576 15,5 0-1433-15,4 0-3872 16</inkml:trace>
  <inkml:trace contextRef="#ctx0" brushRef="#br0" timeOffset="186280">21531 9782 5641 0,'0'0'2912'0,"0"0"-879"16,0 0-193 0,0 0-400-16,0 0-391 0,0 0-393 0,0 0-288 15,117-24-216-15,-72 22-80 31,2 0-72-31,14-2-784 16,-9-3-2137-16,-10 3-8177 0</inkml:trace>
  <inkml:trace contextRef="#ctx0" brushRef="#br0" timeOffset="186752">22626 9681 10538 0,'0'0'2288'16,"0"0"-1832"-16,0 0-328 15,0 0 136 1,0 0-88-1,0 0-56-15,149 0-120 0,-110 0-840 16,-14 0-3969-16</inkml:trace>
  <inkml:trace contextRef="#ctx0" brushRef="#br0" timeOffset="187267">21583 10121 6129 0,'0'0'3216'0,"0"0"-1047"0,0 0-225 15,0 0-495-15,0 0-289 16,139-17-400-16,-104 14-440 0,7 1-280 16,23-2-40-1,-4 0-1248-15,-6 2-3817 16</inkml:trace>
  <inkml:trace contextRef="#ctx0" brushRef="#br0" timeOffset="187720">22686 9922 7769 0,'0'0'1320'16,"0"0"-807"-16,0 0 1015 15,0 0-496-15,0 0-536 0,0 0-104 0,0 0 136 16,52 14-63-16,-20-14-81 15,0 0-56-15,2 0-152 0,3 0-32 32,1-6-144-32,-3-4-1521 15,-16 2-5640-15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37:17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2139 4243 5641 0,'0'0'3897'0,"0"0"-3313"0,0 0-496 16,0 0-80-16,0 0 0 31,0 0 608-31,0 0-152 0,0 0 32 16,36 30-120-16,-20-26 288 15,10 0-176-15,12-2 168 16,17 0 209-16,16-2-49 0,5 0-376 0,10 0 48 15,-4-6-184 1,-6-1-32 0,-8-4-104-16,-8 3 32 0,-15 2-32 15,-14 0 112-15,-10 3-136 16,-10-2-144-16,-11-5-400 15,0 0-1240-15,-2 0-7210 0</inkml:trace>
  <inkml:trace contextRef="#ctx0" brushRef="#br0" timeOffset="759">4975 4245 7209 0,'0'0'2945'16,"0"0"-1145"-16,0 0-520 15,0 0-471-15,0 0-537 0,42-2-40 16,3 2 272-16,12 0-128 31,4 0-64-31,-3 0-48 0,2 0 56 16,-2 0-24-16,-5 2-96 0,1-2-8 15,-7 0-88-15,1 0-96 16,-8 0 40-16,-2 0-48 16,-3 0-184-16,-11 0-1064 15,-12 0-2801 1</inkml:trace>
  <inkml:trace contextRef="#ctx0" brushRef="#br0" timeOffset="1722">2088 6882 4488 0,'0'0'1945'0,"0"0"-1009"0,0 0 368 15,0 0 241-15,0 0-233 16,121-10-168-16,-66 2-88 0,14 0 89 15,10 0-329-15,5-2-256 32,2 0-168-32,-4 1-96 0,-1 2-96 15,-10 1-64-15,-3 6-136 16,8 0-432-16,-17 13-1584 0,-12 6-4354 15</inkml:trace>
  <inkml:trace contextRef="#ctx0" brushRef="#br0" timeOffset="2571">5143 6902 3512 0,'0'0'3073'16,"0"0"-1537"0,0 0-768-1,0 0-7-15,0 0 143 16,0 0 152-16,0 0 144 0,0 0-328 15,71 0 41-15,-35 0-305 16,6 0-88-16,9 0-144 16,3 0-120-16,9 0-96 0,1 0-40 31,4 0 80-31,1-4-32 15,-4-2-56-15,-7 2-72 0,-5 1 8 16,-11 0-8-16,-9 3-40 0,-7 0 0 16,-5 0 0-16,-9 0-136 15,-10 4-608 1,-2 6-1384-1,0 0-5874-15</inkml:trace>
  <inkml:trace contextRef="#ctx0" brushRef="#br0" timeOffset="4894">1900 9656 3568 0,'0'0'2553'16,"0"0"-1257"-16,0 0-40 0,0 0 249 31,0 0-9-31,0 0-528 15,0 2-384-15,0 0-208 0,0-2-16 16,0 2-23-16,0-2-9 16,0 0-32-16,0 0-56 15,0 0-24-15,0 0 88 0,0 0 152 16,12 0 48-1,2 0-200-15,1 0-32 32,2 0-48-32,1 0-32 0,0 0 16 0,0 0 8 0,-1 0-24 15,3 0-16-15,-1 0-24 16,4-2-24-16,-1-2 17 15,-1 1 23-15,2-1-40 16,-4 2-8 0,4 0-112-16,-2 0 40 15,-2 2-40-15,1 0 0 0,-4 0-8 0,-2 0 8 16,1 0 0-16,1 0-8 15,3 0-48 1,-1 0 48-16,0 0 16 16,1 0-16-16,1 0 0 15,-2 0 56 1,-4 0-56-16,2 0-40 0,-1 0 40 0,-4 0 8 15,4 0-8-15,-4 0 112 16,2 0-104 0,-2 0-8-16,2 0-40 15,0 0 40-15,3 0 64 16,-3 0-56-16,2 0-16 0,-1 0 8 15,-3 0 0 1,2 0 72-16,-1 0-72 0,-1 0 8 0,0-2-8 31,4 2 0-31,-4 0 0 16,4-2 0-16,1 2 0 0,-2 0 0 15,2 0-8-15,-4-2 8 0,1 2 24 16,0 0-24-16,3 0 8 16,-5 0-80-16,2 0 144 15,5 0-72 1,-4 0 0-16,4 0 8 15,0 0-8-15,1 0 0 0,1 0-8 16,2 0 8-16,-4 0 0 16,3-2 0-16,-3 2 8 0,1 0-8 15,0-2 8 1,1 2-8-16,-1 0 0 15,4 0 0-15,-4 0 0 16,4 0 0-16,-4 0 8 16,7 0-8-16,-2 0 8 0,2 0-8 15,-3 0 0-15,1 0 0 0,2 0 0 16,-2 0 0-16,-3 0 0 31,6 0 0-31,-7 0 0 16,2 0 0-16,1 0 0 0,0 0-8 15,-1 0 8-15,-2 0 0 16,-1 0 8-16,2 0-8 0,-3 0 8 31,1 0-8-31,-4 0 8 16,-2 0 0-16,-2 0-8 15,-3 0 0-15,-2 0 0 0,2 0-32 16,-1 0 32-16,-1 0 0 0,1 0 0 15,-2 0 0-15,-2-1 0 0,5 1 0 16,-6 0 0 0,2-2 0-1,-2 2-8-15,3-2-64 16,0 2 144-16,-2-2-72 0,5 2 0 15,-1 0 0-15,1-3-96 16,3 3 96-16,0 0 0 16,-1 0 0-16,-2 0 0 15,2 0 0 1,-2 0 8-16,-2-2 0 0,-1 2 0 15,0-2-8-15,0 0 0 0,1 0 8 16,-3 0-8-16,9-2-8 16,-7 0 8-1,4 2-8-15,-2-1 8 16,-1 1 0-16,-1 0 0 15,-2 2 0-15,-3-2 0 0,0 2 56 16,0-3 0-16,0 3 56 16,0-2-112-16,-24 2-664 0,-5 0-2105 31,-7 0-11010-31</inkml:trace>
  <inkml:trace contextRef="#ctx0" brushRef="#br0" timeOffset="6658">1655 8406 8601 0,'0'0'4753'0,"0"0"-3408"15,0 0-353-15,0 0-264 0,-7 14-384 16,7 8-184-16,7 10 64 16,4 4-24-1,0 3 16 1,1-3-96-16,-1-2-56 0,-1-2-64 15,-2-4-40-15,-3 2-704 0,-1-9-1080 16,-4-8-3009-16</inkml:trace>
  <inkml:trace contextRef="#ctx0" brushRef="#br0" timeOffset="6925">1590 8252 6057 0,'0'0'2608'16,"0"0"-1551"-16,0 0 311 0,0 0-256 31,0 0-176-31,126-10-224 16,-102 10-255-1,-1 0-73-15,-4 2-96 0,-6 10-48 0,-3 6 224 16,-4 5 136-16,-6 7 200 31,0 9-184-31,0 3-304 0,-11 0-152 16,-7 1-160-16,1-6-368 15,-6 9-776-15,4-9-1272 16,2-14-6682-16</inkml:trace>
  <inkml:trace contextRef="#ctx0" brushRef="#br0" timeOffset="7258">1894 8523 4096 0,'0'0'2329'0,"0"0"-569"32,0 0-231-32,0 0 95 15,0 0-464-15,0 0-440 0,0 0-344 16,0 0-176-16,89-103-152 15,-89 87-48-15,0 0-152 16,-18 2 48-16,-2 6 96 16,-2 4-88-1,2 4 24-15,4 0-32 16,5 16 24-16,8 14-16 0,3 6 88 15,0 2 8-15,0 1-48 16,0-11 40-16,8-5-8 0,3-8 8 16,0-8-48-16,1-7 48 31,7 0-888-31,-8-18-1248 0,2-3-3210 0</inkml:trace>
  <inkml:trace contextRef="#ctx0" brushRef="#br0" timeOffset="7531">1987 8171 1696 0,'0'0'3121'0,"0"0"-1577"16,0 0 560 0,0 0-455-16,20 117 31 0,-15-73-424 15,1 2-368-15,1 4-383 0,2-2-193 16,3 1-56-16,2-4-80 15,-3-4-48 1,1-5-64-16,-1-6-64 0,-1-9 8 16,-5-6 0-1,-4-7 248-15,2-2 264 0,-3-5 352 16,0-1 144-16,0 2-63 0,0-2-193 31,-9 0-536-31,-7 0-224 31,-22 0-1096-31,6-13-937 0,-3-3-3864 0</inkml:trace>
  <inkml:trace contextRef="#ctx0" brushRef="#br0" timeOffset="7725">1912 8372 9161 0,'0'0'1929'0,"0"0"-1385"16,0 0 680-16,0 0 113 31,0 0-537-31,0 0-440 0,125-45-360 16,-91 36-704-16,-3 1-3401 0</inkml:trace>
  <inkml:trace contextRef="#ctx0" brushRef="#br0" timeOffset="8002">2335 8420 6785 0,'0'0'4097'0,"0"0"-3025"0,0 0 232 16,0 0-127-16,0 0-441 0,0 0-384 31,64-46-352-31,-46 36-208 16,-3 2-1649-16,-6 4-4776 0</inkml:trace>
  <inkml:trace contextRef="#ctx0" brushRef="#br0" timeOffset="8615">2527 8163 8025 0,'0'0'4393'15,"0"0"-3593"-15,0 0-376 0,0 0 441 16,0 0-33-16,0 130-296 0,8-91-248 16,2-7-128-1,-2-6-152 1,3-8 0-16,-1-4 0 0,-2-6 0 15,-3-6 0-15,1 0-8 16,0-2-8-16,-2 0-88 0,4-2-56 16,3-14-48-16,0-4-176 15,1-6-352-15,1-4-49 31,-2 0-7-31,-5 2 232 0,-1 0 288 16,-5 1 264-16,0 3 48 16,0 1 56-16,-1 1 96 0,-6 3 32 15,4 5-80-15,1 9-40 16,2 3-112-16,0 2-64 15,0 2 56 1,0 19 8-16,12 7 416 0,-1 6-64 16,2-2-151-16,0-2-73 15,0-5-56-15,1-7-64 0,-1-6 0 16,-2-5 0-16,-3-5-8 15,1-2-64 1,-1 0-200 0,5-11-305-16,-2-8-1167 0,2 2-4089 15</inkml:trace>
  <inkml:trace contextRef="#ctx0" brushRef="#br0" timeOffset="9182">2937 8145 9618 0,'0'0'3936'16,"0"0"-2311"-1,0 0-385-15,0 0-400 16,0 0-336-1,0 0-168-15,0 0-192 0,-116 120-40 16,116-105-104-16,0-3-80 0,0-7 8 16,5 2-120-1,9-3-112-15,9-2 120 16,-2 0-48-16,3-2-88 15,3 0-80-15,1 2-112 16,-1 0-272-16,-1 4-72 0,-8-1 119 16,-2 2 81-16,-6-1 400 0,-7-2 200 31,-3 2 56-31,0 0 592 15,0 0 809-15,-16 4-721 16,-7 2-224-16,1 0-184 0,-3 2-272 16,-4-2-200-16,8-2-1312 15,7-8-3097-15</inkml:trace>
  <inkml:trace contextRef="#ctx0" brushRef="#br0" timeOffset="9618">3128 8267 1792 0,'0'0'2176'15,"0"0"-175"-15,0 0-569 0,0 0-168 16,0 0-447-16,0 0-281 15,100-40-144-15,-89 29 96 0,-1-4-48 0,-9 4-112 32,-1-1 112-17,0-1-88-15,0 4-64 16,-5-4-160-16,-12 1-24 0,-1 1 24 0,0 2 0 15,0 3 48-15,1 6 120 16,2 0 73-16,1 2 111 0,1 16-232 31,0 9-144-31,3 1 24 31,7 2 40-31,0 0-8 0,3-5-88 0,0 2 72 0,0-5-56 16,9-2-40-16,3-2-48 0,0-2 8 16,1-4 96-16,4-2-32 31,-3-4 32-31,2-2 16 15,2-2-64 1,0-2-56-16,-5 0-72 0,4-6-992 0,-5-8-1497 16,-4 0-6497-16</inkml:trace>
  <inkml:trace contextRef="#ctx0" brushRef="#br0" timeOffset="14591">3436 4319 4929 0,'0'0'2312'16,"0"0"-672"-16,0 0 113 15,0 0-337-15,-6 0-464 16,2 0-296-16,4 0-239 0,0 0-41 31,0 2-48-31,0-2-184 16,7 0-16-16,4 2 160 0,10-2-48 15,0 2-80-15,2-2-64 31,4 0-96-31,7 0-56 0,-8 0-1801 0,-5 0-5648 0</inkml:trace>
  <inkml:trace contextRef="#ctx0" brushRef="#br0" timeOffset="15619">6399 4295 5401 0,'0'0'4241'0,"0"0"-3217"16,0 0-632-16,0 0 296 0,0 0-40 16,0 0-360-16,2 0-32 15,16 0 216-15,0 0-208 0,3 0-64 16,0 0-15-1,11-8-185-15,-6 0-465 16,-7 1-3711-16</inkml:trace>
  <inkml:trace contextRef="#ctx0" brushRef="#br0" timeOffset="21432">3520 6922 5905 0,'0'0'2080'15,"0"0"-992"-15,0 0-135 16,0 0-129-1,10 0-72-15,-4 0 344 0,-4 0-408 16,1 0 9-16,0 0-113 16,5 0-184-16,2 0-232 15,19 0-168-15,0-5-1497 0,-1-4-8961 16</inkml:trace>
  <inkml:trace contextRef="#ctx0" brushRef="#br0" timeOffset="22234">6608 6915 7481 0,'0'0'2993'15,"0"0"-1705"1,0 0-128 0,0 0-200-16,0 0-415 0,0 0-393 15,0 0-144-15,0 0 0 16,45 2 0-16,-26-2-8 15,14 0-224-15,-9-5-1641 0,-5-3-6521 0</inkml:trace>
  <inkml:trace contextRef="#ctx0" brushRef="#br0" timeOffset="29784">7399 10696 2880 0,'0'0'1592'0,"5"0"-503"15,-3 0 615-15,2 0-184 16,3 0-215-16,-2 0-297 0,1 0-216 16,5 0-96-16,-4 2-136 15,4 0-104 1,2 1-152-16,2 0-79 15,4 1 31-15,0-2-24 16,1 2-24 0,2-2-64-16,-5-2-136 0,-1 0 160 0,-3 0-72 31,-4 0 56-31,-1 0 56 15,-1 0 48-15,-2-10 56 0,1-4 160 16,5-6-208-16,-4-2-88 16,4-4-112-16,5 0-64 0,-8 1 0 15,4 0 8-15,-1 3 40 16,0-2 8-16,-1 3-32 0,0 2 40 15,-5-2-56 1,1 1 40-16,-1 1 0 16,-2 0-40-16,0-2 64 15,1 0-24-15,-4 1-40 0,1-2-8 31,-1 2 16-31,0-2-8 0,0 1 40 0,0 2-48 16,0-3 0 0,0 1 8-16,0 2 0 0,0-2 40 15,0 1-40-15,0 1 8 16,-5-2-16-16,2 2 8 15,-5-2 8-15,2 3-8 16,-2 1 0-16,-1 0 40 16,1 0-40-1,0-2 8-15,-1 1-8 0,1-2-8 16,-1 2 0-16,-2 0 8 0,3 2 0 15,-3 0 8-15,-1 0-8 16,-2 0 0 0,-1 0 0-16,2 2 0 15,-3 0 0-15,3 2 0 16,0 1-8-16,2 3 8 15,0 1-8-15,0 3-48 0,-1 0 40 16,1 2-40-16,0 2 48 31,-2 0 0-15,1 0-24-16,-5 0-40 0,-1 0 64 0,3 0 0 15,1 4 0-15,1 2 0 0,2-1 0 16,-2-1 0-16,1 2 16 16,1 1-16-16,1-1 0 15,-1 0 16 1,0-1-8-1,-1 1-8-15,1 3 0 0,0 1 72 0,0-1-72 16,-1 4-8-16,1-1 8 16,0-1 48-16,3 4-48 0,-2-3-16 0,3 0 8 31,1 2 0-31,1 2-8 15,0 2 16-15,2 0 40 32,-2 2-40-32,0 0-56 0,4 0 48 0,-2 0 8 0,3 2-8 15,0-1-16-15,0 1 24 0,0-1 56 16,0 6-48-16,0-1-8 15,0 0 0 1,0 2-32-16,3-2 32 31,0 0 0-31,5 2-24 0,-5-2 24 0,4-2 8 16,-2 1 0-16,1-4-8 0,0-1 0 15,3-1-8-15,-3-4 8 0,2 2-64 32,-3-6 64-32,1 4 8 15,1-3-8-15,-1-1 0 31,1 4 0-31,1-2-8 0,-2 4 8 0,-1-2 8 0,-2 4-8 16,5-4 8-16,-4 2 0 0,4-1-8 16,0 0 0-1,-2-4 0-15,2 0-8 16,-3-4 8-16,2 0-8 15,-2-2 8-15,-1-1-48 0,1-2 48 16,-3 1 8 0,3 0-8-16,0 0 0 15,-1 2 0-15,-2-2 0 0,1 1 0 16,2-1-8-16,-2-3 16 15,-1 1-8 1,0-2 0-16,-2 2 0 16,0-2-16-16,0 0 16 15,0 0 0-15,0 0 8 16,0 0 16-16,0 0-16 0,0 0 8 15,0 0-16-15,3-4-400 16,-2-6-1736-16,1-4-7346 16</inkml:trace>
  <inkml:trace contextRef="#ctx0" brushRef="#br0" timeOffset="33334">8523 10644 6529 0,'0'0'2176'0,"0"0"-983"16,0 0 359-16,0 0-32 15,0 0-175-15,-32 16-441 0,24-12-376 16,-2 0-128-1,2 0-88-15,-3 2-136 16,-2 0-56-16,-2 2-72 0,2 0-32 16,-1-2 32-16,-6 2 24 15,1-2 48-15,-4-2 56 31,1-2 40-31,-7-2-16 0,4 0-64 16,-4 0-40-16,5 0-88 16,0 0 40-16,3 0-40 0,2 0-8 15,2 0 8-15,-2 0 0 16,3-4-8-1,3 0-8-15,0-2 8 16,-2-1-8 0,7-4 8-16,-8 1 0 0,3-2-16 15,2 0 8-15,0-2 0 0,3 4 0 16,-2-2 0-16,4 4-48 15,-1-3 56-15,1 2 8 0,2-3-8 16,-4-2 0 15,2-2-8-31,-1-2-8 0,-1-3 8 0,0 4 0 16,3-4 8-16,-6 4-8 0,0-2 0 15,3 4 0-15,-2-4-48 16,4 3 48-16,-1-4 0 16,2 2 0-16,-1-4 0 31,1 2 8-31,-2 0-8 0,1-2 0 0,0 2 8 0,1 0 0 15,0-1 0-15,2 2 0 16,-1-1 0-16,4 0-8 16,0-2-8-16,0-3-32 0,0 3 40 31,0 1-168-31,5 0 104 15,0 5-40-15,0 2 24 0,-5 5 40 16,2 0 48-16,-2-1 0 16,0 0 0-16,0-2 0 0,0-2 8 31,0-4 0-31,0-2-8 15,1 0 0-15,-1 1 0 0,3 2 0 16,-3 2-8 0,2 4 0-16,0-1-40 0,1 1-8 15,-2 2 40-15,4-3-32 0,2-2 48 31,-4 0-16-31,0-3-24 0,4 2 40 16,-2-2 0-16,1 4 0 0,0-2-8 16,3 6 0-1,-3 1-56-15,2 1 48 0,3 3-80 16,-1 0-40-16,3 0 136 15,0-2 8 1,3 3-8-16,2-4 0 16,0 1 0-16,-1 0 0 0,1 0 8 15,-2 1-8-15,-1 1-72 16,-1-1 72-16,1 3 64 15,-2 2-56-15,-2 0-8 16,4 0-8-16,-4 0 8 16,5 0-8-1,-3 0 8-15,2 0 0 0,2 0-8 16,1 0 8-16,0 7 0 0,-2 0 0 15,2-1 0 1,1 2-16-16,-4 1 16 0,-1-2 8 0,1 1 8 31,-1 0-8-31,-2 3 8 0,-1-4-8 16,0 3 0-16,-4 1 8 15,2-1 0-15,-1 1-16 16,2 2 8-16,-3-2 56 31,1 4-64-31,0-1 0 0,0-3 128 16,-3 4-56-16,1-3-32 15,-4 0-32-15,3 0-8 0,-1-2 48 16,-2 0-32 0,4-2-8-16,-2 2 8 31,-1 0-8-31,2 2 0 0,0 0 0 0,1 4-8 0,-3 0 8 15,5 0 0-15,-6 2 0 16,4-2 0-16,-2 1 0 0,1-4 0 16,-2 1-8-16,0 0 8 0,-1-2 0 15,1 1-8 1,0 0 8-1,-3 0 64-15,0-1-16 0,0-1-48 16,3 2 56-16,-1-1-56 16,-2-1 8-16,3 2-8 0,-1 0 0 15,-1 2 0-15,3-1 40 16,-3-2-40-1,-1-2-8-15,0 0 0 16,3-2 16 0,-3 2-16-16,0-2 8 0,2 0 8 0,-2 0-8 15,0 0 16-15,0 2-24 16,0 0 0-16,2 2 8 15,-2 0 0 1,0 0 0-16,0 2 0 16,0-1 0-1,0-2 0-15,0 1-8 0,0-3 0 0,0-2 0 16,0-1 8-16,0 0-8 15,0 3 8-15,0-1 0 0,0-1-8 16,0 3 0-16,0 3 8 16,0-2-8-1,0 4 0-15,0-1-8 31,0 0 0-31,0-2 0 0,0-1-8 0,0 0 16 0,0-3-40 16,0 0 40-16,0-3 0 16,0 4 8-16,0-3-8 15,-2 4 0-15,0-3 0 16,-1 6 0 15,3-3 0-31,-1 1 0 0,-3-2-8 0,3-3 8 0,1 0 0 0,-2-4 0 16,2 2 0-1,-3-2 8-15,3-2 8 16,0 2-8-16,-2 0 0 31,-1 0 8-31,3-2-8 16,0 2-8-16,0 0 8 0,-3-2 0 15,3 0 40-15,-8 0-48 0,5-4-224 16,-6-8-3625-16</inkml:trace>
  <inkml:trace contextRef="#ctx0" brushRef="#br0" timeOffset="36593">18870 9908 2840 0,'0'0'4049'31,"0"0"-2353"-31,0 0-271 16,0 0 711-16,0 0-480 15,0-18-311-15,0 10-313 0,-3 0-104 16,-4 0-112-16,2-2-360 0,-1-2-39 15,-2-2 95-15,-3-6-144 16,-2-4-16-16,-8-6-112 16,-4-4-24-1,-5-5-208-15,-4-3 152 31,-3 2-152-31,-2 3 160 0,3 2 104 0,-4 3-96 0,3 1 16 16,-3 6-72-16,1 1-24 31,-8 2 56-31,2-1-8 0,-5 4-8 16,1-2-64-16,-2 3-16 15,2 2 0-15,-1 2 8 16,2 2-56-16,1 1 0 0,-2-2 64 0,-2 3-24 16,2 1 40-1,-1-4-16-15,-3 3-72 0,4 2 160 16,6-2 40-1,-2 2 72-15,6-4-103 16,-3 2-153-16,0-4 64 0,3 0-72 16,-1 0-8-1,1-5 0-15,3 4 8 16,-4-4 64-16,0 4 0 15,-6 0-8-15,-7 4-64 0,-11 1-8 16,-6 3-48-16,-7 3 56 16,-6 2 0-16,-6 0 0 0,1 1 8 15,-6-3 0 1,0 0 56-1,1-2-64-15,-4-1-8 16,5 1 8-16,-2 0 0 0,2-1 0 16,3 1 0-16,0-3-48 0,2 1 48 15,3-1-8-15,0-4 0 16,5 3 8-1,-2-3 0-15,0 0 0 0,1 1 0 0,-1-2 0 32,2 2 0-32,1 1 8 15,6-4-8-15,-1 3 0 0,2 0 8 16,5 0 32-16,-4 0-40 15,4 4-16-15,-2 0 8 16,0 0 0 0,1 4 8-16,-3-1 0 0,-3 2-8 15,2 1 8-15,-3 2 0 16,-2 0-8-16,0 0-56 0,-1 0 64 15,-4 0 0-15,-1 0 8 16,-2 0 0-16,-8 0-8 16,-2 5 0-16,-6 4 0 15,0 1 0-15,-2 2 0 16,2 0 0-16,1 0 0 15,-2-1 0 1,-3-2 8-16,4-1 0 0,-3-4-8 0,-1 3-32 31,1-3 32-31,1-1 0 16,-1 1-56-16,1 0 48 0,-16 2 8 15,12-2 48-15,-7 5-32 16,3-4-8-16,11 3 0 16,-7 2 0-16,-2 3-8 0,9-2 0 31,1 4 0-31,-1-2-48 0,5 4 40 15,1-2-40 1,1 2-16-16,3 0 16 0,0 0-24 16,5 0 72-16,2 2-9 0,1-2-79 15,0 2 80-15,2 1 8 16,-2-2-16-16,1-2 16 0,4 0 0 15,3-2-8 1,7-2-72 0,4 1 80-16,1-4 48 0,3 1-48 15,1-1-8-15,4 0-40 0,-2-3 48 16,4 2-8-1,0-4 8 1,5 1-8-16,0-1-64 0,4-4 8 16,0 0 56-16,0 0 0 15,5 0 0-15,2 0 8 0,-1 0-8 16,-1 0 0-16,0 0 8 0,1 0 0 31,-6 0-64-31,2 0 56 16,-2 0-8-16,2 0 16 0,-1 0 0 15,1 2-8-15,3 3-8 16,-2-1 8-1,5 0 0-15,-3 2 8 0,1-1-88 0,1-1 88 32,-2 0 48-32,-2-2-40 0,2 1-8 15,-2 1 8-15,4-2-8 16,1 2 8-16,6-2-8 15,2-2 0-15,4 0 16 0,2 0-8 32,3 0 0-32,-1 0-8 15,2 0 8-15,1 0-8 0,-3 0 8 16,2 0-8-16,-1-2 0 15,0 2 0-15,-2 0 0 0,0 0 0 16,1 0-8-16,-5 0 0 16,-1 0 8-1,-3 0 0-15,-3 0-16 16,3 4 16-16,-4 3-8 0,6-3 8 15,-1 0-8-15,6-1 8 16,1 1-112-16,3 2 32 16,-4 5-88-16,-1-1-48 0,2 3-32 15,-2 2 64 1,2-2 80-16,4 4 32 15,-1-4-40-15,5 2 56 0,-4-3 48 16,4 0 0-16,3 0-8 16,-2-4 8-16,2-1-8 15,3 0 8-15,-1 1-72 0,1-2 72 31,0 0 8-15,2 4 0-16,-4 0-72 0,2 4 64 0,-1 2-40 16,1 5 48-16,0-2-72 15,4 3 72-15,1-3-16 16,0-2-56-16,0-2 16 0,0-5-40 31,0-1-72-31,0-3 0 16,1 1 88-16,4-1 64 0,-5-2 8 15,3-3 8-15,-3 1 40 16,0-2-24-16,0 0-16 0,0 0 56 15,0 0-56-15,0 0-856 16,0 0-1113 0,-8 0-3016-16</inkml:trace>
  <inkml:trace contextRef="#ctx0" brushRef="#br0" timeOffset="37001">7133 9569 6993 0,'0'0'2745'31,"0"0"-1705"-31,0 0 40 16,0 0 144-16,0 0-223 0,0 0-577 15,0 12-296 1,11 5 120-16,-1 4 8 0,6 1 0 0,-3 4-112 16,3-1-32-16,0-4-64 31,-3-1-32-31,0-5-16 15,-7-3 8-15,2-6 0 0,-4-1 32 16,0-3-40-16,-4-2 8 16,5 0-8-1,2 0 8-15,-2 0 40 0,3 0 24 0,9-11 104 31,0-10 232-31,8-11-160 0,8-8 24 16,2-6-264-16,23-20-8 0,-11 12-928 16,-6 12-4297-16</inkml:trace>
  <inkml:trace contextRef="#ctx0" brushRef="#br0" timeOffset="42386">8273 10788 5313 0,'0'0'3000'15,"0"0"-1511"-15,0 0-1041 0,0 0-272 31,19-2 424-31,1 8 424 0,2 7-352 16,1 0-184-16,-2 4-168 16,1 0-8-16,-1 2-55 15,7 3-1-15,-1-1-136 0,7 5 8 16,3 3 0-16,7 1 48 0,6 2-56 15,0 0-112 1,5 2 56 0,3-2-56-16,-1-2 48 15,4 2-8-15,0-2-40 0,9 4 0 31,-4 1 160-31,3-3-160 0,2-2 64 0,5-3-16 16,-1 0-40-16,7-3-8 16,7 0 0-16,6-3-8 15,17-2 80-15,-7-1-80 16,3-4 8-16,11-1 16 15,7-4-24-15,37 1 0 16,7 1 0-16,-7 0 88 16,-10 3 88-16,-22 4-40 15,10 5 16-15,-6-2 96 16,12 1-64-16,7-1 56 0,-9-8-64 15,2 0-8-15,-3-11-8 16,-7-2-88 0,4 0-16-16,-1-13-40 15,1 2 40-15,-7 1-8 16,0 6 0-16,-8 4-48 15,3 0 0-15,0 0 0 0,5 0-8 0,-6 2 8 16,-2 0 0-16,-4-2 0 16,-1 0 0-16,2 0 40 15,3-7-40 1,-5-4 0-16,2 1 0 15,-20 1 0-15,-11 3 16 16,9 0-32-16,16-1 16 0,17-1 0 16,23-3 0-16,-36 2 0 0,-29 3 64 15,-17-3-56 1,-11 1-8-1,14 0 64-15,12-1-64 0,9-4 0 16,1 3-8-16,-7 1 16 16,1 0 48-16,-5 1-56 15,-2 0 0-15,-3 3-80 0,0 0 8 16,-3-1 64-16,-2 2 8 0,-2-2-88 31,4 2 80-31,-2-2 8 16,7 0-8-16,-2 0 8 0,3 0 0 15,2 0-16-15,-2 0 8 16,2 3-56-16,1-4 64 0,2 3-8 31,4-2 8-31,2-2-96 16,6-1 88-1,4 0 8-15,0-3 0 0,0 1 0 0,20-2 0 16,19-4 0-16,21 0 0 15,0-2 48-15,-28 6-48 16,-33 3-16 0,-10 1 8-16,16 2 8 0,21-3 0 15,11-1-8-15,-9 1 8 16,-12-3 0-16,0-4-48 0,6-3 40 15,2 1 8-15,-1-2 8 16,1 4-8 0,-7 4-32-16,-20 1 32 15,-21 7 64-15,-17 0-64 16,-7 3 0-16,13 2 0 15,12 0 0-15,11 0 0 0,-1 0 0 0,2 0 48 16,-3-2-48 0,-6-2-64-1,0 0 64-15,-6 0 8 16,-5 0 56-16,-7 2-56 0,-9 0-8 15,-3 2 0-15,-4 0-32 16,-3 0-24-16,-4 0 64 16,0 0-8-16,-2 4 0 0,0-4 0 31,-3 0 0-31,0 0-8 0,0 0-8 15,0 0-64-15,0 0-48 16,2 0-16-16,0 0 72 0,2 0 0 16,3 0-8-1,3 0-8-15,-1-2 88 0,-2 0 8 16,-4-2-8-16,-5 0 0 0,-7-2-24 31,-6 0 24-31,-8 2 0 0,-7 0 16 16,-6 0 64-16,-1 1 24 15,-5 2 160-15,3-3 40 0,-1-4 0 16,-1-6-40-1,6-6-120 1,4-6-56-16,1-6-88 0,4-4-8 16,-3 0-136-16,4 0 40 15,-4-1-40-15,5 5 136 0,-3 2-8 16,-2 2-88-16,3 0 8 0,-2 2 48 31,2-2-24-31,2-2-56 0,2 0-48 16,-1 0-72-16,-5 4 72 15,-2 5-16-15,-4 6 56 16,-7 4 120-16,-1 5 16 0,0 2 8 15,0 2 8-15,0-2 32 16,0 1-40 0,0-5-8-16,0-3 0 15,0-1-48-15,0-2 40 16,0 2 0-16,0 3 0 0,0 0 0 15,0 5 8-15,0 2 0 16,0 2 88-16,0 0 24 31,-1 0 56-31,-2 0 56 16,3 0 8-16,-4 0-72 0,3 0-72 15,-11 13-24-15,-5 8-56 0,-8 11 40 16,-10 13 0-16,-5 2 80 16,-6 6 72-16,4-1 280 15,2-8-71 1,8-8-217-1,9-10-16 1,7-10-8 0,11-8-40-16,2-6-80 15,3-2-40-15,0 0 96 0,0 0-104 16,0-13-280-16,11-10 24 0,8-9-168 15,6-4-25 17,4-1 25-32,1 3 80 0,-2 4 32 0,1 7 184 0,0-1-24 0,-3 3 24 15,3 2 48-15,-2 0-40 0,-4 3-32 16,-4 2 104-16,-2 3 40 15,-3-2 8-15,-3 3-64 0,1 3 128 16,-7 0-72-16,-2 5 8 16,0 0-48-1,-3 2 40-15,0 0-56 0,0 0-24 0,0 0 0 16,3 0-72-16,4 0-80 31,2 9-64-31,4 4 304 0,5 8 80 16,1 0 248-16,6 5 24 15,-1 2-144 1,3 2-48-16,-2 15-160 0,-6-9-240 0,-11-4-1864 0</inkml:trace>
  <inkml:trace contextRef="#ctx0" brushRef="#br0" timeOffset="49866">1873 12565 5153 0,'0'0'2944'0,"0"0"-1816"16,0 0-399-16,0 0 231 16,0 0 216-16,0 0-176 0,0 2-256 15,0-2-167-15,0 0 31 16,0 0-56-1,0 0-88 1,0 0-80-16,0 0-96 16,0 0-104-16,0 0-112 0,0 0-56 15,0 0-16-15,0 0 0 0,0 2-8 0,0 0-8 16,0 0 8-16,8 0 8 15,0-2 8 1,6 2 128-16,-1 0-48 16,5-2-8-1,-2 3 0-15,4-2 40 0,-1-1 8 0,7 0-80 16,0 2 48-16,-4-2 24 15,6 0-24-15,-4 0-88 16,0 0 144-16,0 0-80 0,-1 0 24 31,0 0-40-31,-4 0-56 16,4 0 56-1,-4 0-40-15,0 0 56 0,-2 0 40 0,0 0-104 16,1 0 88-16,0 0-15 16,0 0 7-16,3-2 0 0,-2 1 32 31,4-2-48-31,-1 3-56 15,-2 0-8-15,5 0 96 0,-4 0-104 16,7 0 8 0,-4 0 376-16,0 0-104 0,-1 0-152 15,-4 0-120-15,2 0 88 0,2 0-88 16,-2 0 0-1,2 0 56-15,4 0-56 16,-1 0 112-16,-4 0-120 0,3-2 112 16,-3 0-64-1,-1 0-40-15,-3 2 56 16,-5-2-64-16,0 2 48 15,-2 0-48-15,0 0 0 16,1 0 8-16,-1 0 0 0,0 0 0 16,2 0-8-16,0 0-8 0,3 0 8 31,-1 0 16-31,3 0-16 15,1 0 8-15,0 0-8 16,-1 0 16-16,0 0-8 0,-2 0 40 16,-1 0-48-16,2 0-8 15,0 0 0-15,-1 0 8 0,-2 2 8 16,2-2 0-16,-3 2 0 31,5-2 0-31,-8 0-8 0,3 2 0 16,0-2 8-16,-2 0-8 15,0 2 8-15,4 1-8 0,-2-3 0 16,1 1 0-16,2 1 8 15,4 0-8-15,1 0 0 16,3 0-8-16,2 0 8 16,-4-2 0-16,6 0 0 15,-4 0 0-15,5 0 0 16,-6 0 0-16,1 0 8 0,2 0-8 15,0 0 0-15,1 0 0 16,1 0 0-16,5 0 0 16,-2 0 0-16,3 0 8 15,-3 0-8-15,-7 0-8 16,3 0-24-16,-4 0 16 15,0-2 24-15,-6 0-8 16,3 2 8-16,-7-2-8 16,4 2 8-16,1 0-8 0,0 0-8 15,3 0 0 1,-2 0-56-1,1 0 56-15,-4 0 8 0,2 0-16 0,-2 0 16 16,-3 0 0-16,1 0 0 16,1 0 0-16,-4 0-96 31,2 0 88-31,-2 0 0 0,4 0-96 15,-7 0 88 1,2 0-72-16,-4 0 80 0,1 0 8 0,1 0-16 16,0 0 8-16,1 0-64 15,-1 0 64-15,1 0-40 31,-5 0 48-31,1 0-8 0,0 0 8 16,-5 0-8-16,0 0-24 16,0 0 32-16,0 0 0 15,-8 0-744-15,-10 0-1161 0,-9 6-9481 0</inkml:trace>
  <inkml:trace contextRef="#ctx0" brushRef="#br0" timeOffset="54359">5573 13403 5513 0,'0'0'2968'31,"0"0"-1799"-31,0 0-289 0,0 0 192 15,-15 13-192-15,0-2-264 16,-1 1-168-16,-1-1-16 16,0-2 73-16,-7-1 183 0,0-4-152 15,0-2-40-15,-10-2-144 16,2 0-88-1,-6 0-72-15,0 0-16 0,4-8-72 16,-2-2-32-16,7 1-24 16,3-4-32-16,5-1 96 15,2 0-96-15,4-4-16 16,1-2 16-16,3-2-16 15,1-5 0-15,3 0 0 16,-4-3 16-16,3-2-8 0,-2-5 0 16,2 1-8-1,-1 0 64-15,2 2-24 16,1-1-32-1,1 2-16-15,0 1 8 0,5-2-8 16,0-1 0-16,0 1-64 16,5-3-16-16,11-1 88 0,2-4 0 15,1-1-56-15,4 3 56 16,-7 5 0-16,2 1 0 0,-2 3-8 31,0 5 0-31,3 2 0 16,2 2-104-16,4 4 112 0,2 2-104 15,7 4 16-15,1 3 80 16,3 5-96-16,2 2 48 15,-1 2 48-15,-4 0-80 0,-1 4 32 16,-3 13-48-16,-2 3 40 16,0 7-64-1,-3 10 120-15,-2 5 8 16,0 7 0-16,0 2 8 0,-4 3 72 15,-6 3 16-15,1-5-96 16,-7-2 48-16,2-2-48 0,-4-2 80 16,-3 1-80-1,-1-2-16 1,-2 4-8-16,0-4 24 0,0 4 0 15,-10-5 0-15,-3-2-48 0,-3-4-16 16,3-6 56-16,2-6-40 16,0-8 48-16,4-4 120 0,2-4-120 31,1-4 0-16,2-4 0-15,0-2-8 0,-1 0-168 16,-2 0-1016-16,-1 0-2057 0</inkml:trace>
  <inkml:trace contextRef="#ctx0" brushRef="#br0" timeOffset="57735">6877 13327 856 0,'0'0'2424'15,"0"0"-823"-15,0 0-329 0,0 0 408 31,0 14 9-31,0-12-129 16,0 0-408-16,0 2-176 0,-6-1-119 16,1 0 103-16,-3 3-448 15,-2 0-248-15,2 0-88 16,-3 3-64-16,0 0-24 15,-2 1-88 1,1 0 8-16,0 0 24 16,-3 0 16-16,4-2 0 0,-4-1-40 0,-1-1 0 15,5-1 72-15,-7 1-32 16,2 0 16-16,-4 3-56 15,3-3 0-15,-6-1 40 32,2 1-48-32,-2-2 8 0,-1-2 8 15,-2 0 0-15,1-2-8 16,-3 0 40-16,-1 0-40 0,0-2 8 15,3-8-16-15,-3-1 0 0,5-2 0 16,0-1-8 0,1 0 8-1,2-4 0-15,3 0-48 0,0-3-32 16,4-4 64-16,-1-3-56 15,2-4 0-15,2-4 16 0,0-3 56 16,3 0 8-16,0-1-8 16,0-3 8-1,1-1-8-15,6 3-8 16,1-4 0-16,0 3 0 15,0 1 0-15,0 2-64 0,0-1-32 16,0 2 96-16,0-1-48 31,0 3 48-31,6 2-96 0,5 6 40 16,2 2 8-16,3 2-40 15,4 2 88 1,-4 0-64-16,3-1-24 0,-1 4 96 0,1-1-8 16,-2 2 0-16,0 0 0 15,4 1 8-15,-1 4 0 0,4-1 32 16,3 3-32-1,6 4-48-15,7-1 40 16,-1-1-120-16,6 1 128 16,-3 1 8-16,-5-1-8 0,-1 1 8 15,-9 3-8-15,-4 4 0 16,-4 0-48-16,1 0 48 15,-3 0 48-15,4 9-48 16,-1 6 64 0,2 6-16-16,1 3 48 0,0 1-48 31,-1 5 32-31,-2 0-8 0,-3 1-64 0,1 1 0 0,-3-2 64 15,-1 4-64 1,-1 3 72-16,-2 2-32 16,-3 3-40-16,2 3-8 15,-2 0 48-15,0 2-40 0,-5-5 0 16,2-2 0-1,2-6 0 1,-7-1 8-16,0-1-8 0,0-5-8 16,0 1 8-16,0 0 56 15,0 0-56-15,0 2 0 16,-3-3 8-16,-6-1-8 0,3-2 40 15,-2-4-32-15,-2 0-8 16,4-2 48 0,-2-2-16-16,-2-1 16 0,5-6-8 15,2-3-40-15,0-2 0 16,3-4 8-16,0 0 0 15,0 0-16-15,0 0-96 0,0 0-1144 16,0 0-4129-16</inkml:trace>
  <inkml:trace contextRef="#ctx0" brushRef="#br0" timeOffset="61113">19159 13533 24 0,'0'0'16'15,"0"0"0"-15,0 0 512 0,0 0 664 16,0 0 168-16,0 0 128 16,0 0-7-16,0 0-105 0,0 0-256 31,0 0-191-16,0 0-233-15,0 0-232 0,0 0-176 0,0 0-152 16,0 0 16-16,7 0 32 16,7 3 352-16,5-3-96 15,1 0-40-15,6 0-88 0,1 0 24 16,-1 0 32-16,1 0-135 31,4 0-1-31,0 0-56 0,3 0-104 16,1 0-16-16,2 0 168 15,4 0-96-15,1 0 80 16,3 0-16-16,-3 0-32 0,-2 0-72 0,1 4-80 15,-4-2 40 1,-3 2 24 0,-2 0 0-16,0-2-56 15,-1-1 72-15,3 1-32 0,1 0 16 16,7 0-72-16,0 2 104 15,5-2 80-15,5 1-8 0,0-3-168 16,1 0 64 0,3 0-72-16,-1 0 56 31,0 0-56-31,2 0 0 15,-4 0-8-15,-1 0 56 0,-2 0-24 0,3 0-8 0,5 0-8 16,0 0 0-16,5 0-8 0,4 0 0 31,2 0 0-31,4-3 0 16,1 1 96-16,3 0-96 0,-1 2 0 31,-1 0 0-31,1 0 0 0,-1 0 8 0,-2 0 72 0,-8 0-80 31,-1 0 0-31,-6 0 0 16,-11 0 48-16,-5 0 0 0,-8-8-32 15,-8 1-16-15,-11 3-16 16,-15 4-856-16,-5 0-1929 16,-23 0-8281-16</inkml:trace>
  <inkml:trace contextRef="#ctx0" brushRef="#br0" timeOffset="64066">1506 14359 4456 0,'0'0'2041'16,"0"0"-1545"-16,0 0-240 15,0 0 392-15,0 0 488 0,0 0-303 16,24 0-49-16,-14 0 64 0,1 0-128 31,9-2-192-31,-1-1-8 16,7 1-216-16,3-2 128 0,3-2-47 15,7 2-193-15,3-1 88 32,0 1-24-32,8 2-80 0,0 0-176 0,3 1 128 0,4-1-24 31,-2 2-96-31,-2 0-8 15,4 0 88-15,-6 0-80 0,3 0 8 16,1 0-16-16,3 0 0 16,0 0-104-16,2 0 104 15,-1 3 0 1,8-1 8-16,-6-2 0 0,4 0 80 15,1 0-88-15,-5 0 48 16,1 0-48-16,2 0 8 0,-3-7-8 16,-1-1 8-16,-5-1 16 15,2 1-24-15,-6 1 8 16,-2 1 64-1,-4 2-48-15,-1-1-16 16,-2 5-8-16,1 0 0 0,-1 0 0 16,2 0-8-16,-2 0 8 0,0 0-64 15,1 0 64-15,3 0 56 16,2 0-48-1,-1 5 288 1,6-1-48-16,4 2-232 16,-1-1 144-16,6 1-80 0,-1 1 32 0,4 1 40 15,2-2-56-15,0 1-40 16,2-1 24-16,0-1-72 0,-1-3 16 15,5 0 24-15,-7-2 8 32,0 0-40-32,-3 2-16 15,-11 0 24-15,-8 0-24 0,-1 0 0 16,-10 2 88-16,-1-1-80 15,-6-1-8-15,-5 2 0 16,-4 1 24-16,-2-3-24 0,-4 0 8 16,-1 0-8-1,-7 0 8 1,2 0-8-16,0-2 8 0,-3 2 0 0,-2-2 0 15,3 0 0-15,-2 2 0 16,1-2-8 0,3 2 8-1,1 0-8-15,4 0 16 0,1 1-16 31,2 1 8-31,3-2-8 0,4 3 0 0,-4-1 0 0,2 0-8 0,1 0 16 16,2 0-16 0,0 0 8-1,2-1-24-15,-1 4 24 16,-2-3 48-1,2 0-48 1,-1-2-16-16,-3 2 16 0,-2-2 0 16,-3 0 0-16,0 0 0 0,-5 0 0 15,2-2 0-15,-1 2 8 16,-1-2-8-16,1 1 8 15,0-1-8-15,-2 0 8 0,2 3-8 16,-5-3 0-16,0 0 0 0,1 2 0 31,-3-2 8-31,3 0-8 0,-4 0 0 0,4 0 0 31,0 0 0-31,2 0 0 0,-3 0 0 16,3 0 8-16,-1 0-8 16,1 0 0-16,4 0 0 0,-6 0 8 15,3 0-8 1,2 0 8-16,-1 0-8 0,1 0 0 15,-2 0 0 1,0 0 0-16,2 2 8 0,0-2-8 16,-2 0 8-16,1 0-8 15,-4 0 0-15,2 0 0 0,2 0 0 16,-2 0 0-16,4 2 8 15,-3-2 0-15,2 0 0 0,1 0 0 16,-3 0 0 0,4 0-8-16,-1 0 8 15,2 0-8 1,1 0-8-16,-1 0 0 0,3 0 0 0,-1 0 8 15,6 0 0-15,-2 0 0 16,4 0 0 0,1 0 0-16,0 0-64 15,5 0 64-15,-4 0 64 16,4 0-64-16,-2 0 0 0,1 0-8 15,1 0 0-15,-3 0 8 16,1 0 0-16,-6 0 0 16,2 0 0-1,-2 0 0-15,-2 0 0 16,0 0 0-16,1 0 8 15,-4 0-8-15,0 0 8 0,2 0-8 16,-5 0 0-16,3 0 16 16,0 0-16-16,-1 0 48 15,-1 0-48-15,1 0 0 0,2 0 0 16,-2 0-8-1,4 0 0-15,2 2 0 16,0-2 8-16,4 0 0 0,2 2 0 16,2-2 0-16,2 0-8 15,-1 0 8-15,1 0 8 16,1 0-8-16,2 0 0 15,0 0 0 1,0 0 0-16,0 0 0 0,0 0 0 16,1-2 0-16,1 0-8 0,4 0 0 15,-1-2 8-15,-2 1 48 16,2 0-40-16,0-3-8 15,-4 2 8 1,6 0-16 0,-6-2 8-16,6-1-16 0,-3 4 16 15,1-3 8-15,-3 4 40 0,-2-2-48 16,-4 2-88-16,-1 2 80 15,-1 0 8-15,-10 0 0 0,-2 0 8 32,-3 0-8-32,-5 0 8 15,-2 0 0 1,-3 0 0-16,-1 0-8 0,-2 0 8 0,3 0-8 15,-3 0-8-15,0 0 8 32,0 0 0-32,0 0 0 0,0 0 0 15,0 0-8-15,0 0 0 0,0 0-80 16,3 0 88-16,-3 0 8 15,0 0 0-15,4 0 0 0,-4 0 40 16,1 0-40-16,-1 0 0 16,0 0 40-16,0 0-32 15,0 0 48 1,0 0-48-16,0 0-16 0,0 0 0 15,0 0-72-15,0 0 72 0,0 0 8 16,0 0 48-16,0 0-56 31,0 0 8-31,0 0 48 16,0 0-40-16,0 0 56 0,0 0-72 15,-5 0-496-15,-19 0-1336 16,-5 0-9499-16</inkml:trace>
  <inkml:trace contextRef="#ctx0" brushRef="#br0" timeOffset="65589">5539 13448 4296 0,'0'0'2577'0,"0"0"-1609"15,0 0-160-15,0 0 217 0,0 0-161 16,0 0-352 0,0 0-328-16,0 0-40 15,3 0 272-15,5 0 16 16,3-2-72-16,-4 0-48 0,2-1-64 0,-5 1-96 31,0 0-48-31,1-2-104 16,-5-4-24-1,0 2-1864-15,0 1-6042 0</inkml:trace>
  <inkml:trace contextRef="#ctx0" brushRef="#br0" timeOffset="67647">18096 13277 3408 0,'0'0'2777'0,"0"0"-1305"16,0 0 120-16,0 0 201 0,0 0-201 15,0 0-440-15,0 0-271 0,-6 0-105 16,-7 0-336-16,-3 8-248 16,-5-2 72-16,0 4-120 15,-7-2 8-15,-1 0 48 16,-3-2-104-16,-7-2-24 15,-1-2 16-15,-4-2-40 16,-1 0 0-16,0-6-40 16,3-8-8-16,2-2-40 0,2 0 40 15,4-2 72-15,4 2-64 16,2-3 0-16,6 0 8 31,-4-2-16-31,7-3 16 0,-1-6-16 16,4-4 8-16,1-8 0 0,7-2 0 15,5-4 8-15,3 0-16 16,0 0 0-16,0-1-8 15,15 4 0 1,4 0 8 0,4 3-8-16,4 5 0 0,4 1 0 15,3 6-48-15,3 3 48 0,3 7 0 16,1 1 8-16,1 6-48 15,1 5 0-15,2 6-16 0,2 2 56 16,2 0-8-16,-9 4-48 31,2 12 56-15,-2 2 0-16,-4 4-32 0,-2 4 40 0,-5 2 8 0,0 2 8 15,-6 2-8-15,-2 0 40 16,-4 0-48-16,-2-2 8 16,-4 0 0-1,-3 0 0-15,-1 0-8 31,-2-1-8-31,1-1 8 0,-1-2 0 0,-2-2 72 0,0-1-72 16,-3-4-72-16,0 1 72 16,0 0 8-16,0 2 112 0,0 2-48 0,-11 1-72 31,0 1 0-31,-4-3 16 31,-1-1 96-31,5-1-112 0,-5-4 0 0,4-2 80 0,3-3-72 16,-1-5 32-16,3 0-32 15,1-1 48 1,0 0-56-16,-6-2-72 15,-14 0-320-15,1-2-1400 0,-3-2-6898 16</inkml:trace>
  <inkml:trace contextRef="#ctx0" brushRef="#br0" timeOffset="74107">3838 10899 7465 0,'0'0'5553'0,"0"0"-3952"0,0 0-825 15,0 0 136 1,0 4-160-16,2 18-544 0,1 12-200 0,3 15 120 16,3 8 120-16,-6 1-128 15,3-6-48-15,-1-8-16 16,-2-10-40-1,-1-8 40-15,1-7-48 0,-1-9 56 16,-1-5-64 0,-1-5-96-16,2 0-392 0,-2 0-432 15,0-19-520-15,0-9-1737 0,0-2-4961 16</inkml:trace>
  <inkml:trace contextRef="#ctx0" brushRef="#br0" timeOffset="74386">3853 10822 4809 0,'0'0'3320'16,"0"0"-1991"-16,0 0-785 16,0 0 312-16,0 0 120 0,0 0-264 15,51 0-400-15,-31 0 64 16,4 0-152-1,-1 15-40-15,-4 2 128 0,-1 9 9 0,-7 6 247 32,-5 5 64-32,-6 3 32 0,0 2-168 15,0 1-32-15,-6-4-96 16,-7-3-208-16,-3-2-40 15,1-6-120 1,-1-5-544-16,-3-6-824 0,3-4-3225 0,4-9-3585 0</inkml:trace>
  <inkml:trace contextRef="#ctx0" brushRef="#br0" timeOffset="74729">4080 11111 2592 0,'0'0'2745'0,"0"0"-1153"15,0 0-280-15,0 0 113 0,0 0 79 16,0 0-368-16,0 0-304 16,0 0-296-16,62-36-103 15,-59 16-81 1,-3 0-48-16,0 0-296 15,0 0 120-15,0 1-24 0,-11 8-48 16,1 3 16-16,2 6 136 16,-2 2 160-16,5 6-176 0,2 22-192 15,0 10 0-15,3 4-8 31,0 0 8-15,0-2-8-16,0-10 8 0,11-5-16 0,1-10 16 16,2-4-16-16,-1-11-496 15,1 0-440-15,11-30-761 16,-3-11-1447-16,-4-3-4978 0</inkml:trace>
  <inkml:trace contextRef="#ctx0" brushRef="#br0" timeOffset="75030">4285 10712 4721 0,'0'0'5297'0,"0"0"-3129"15,0 0-872-15,0 0-535 16,0 0-625 0,-8 106-8-1,5-55 168-15,3 3 56 0,0-1-168 16,0 2-40-16,0-3-40 0,3-4-8 15,2-4-88-15,2-6 48 0,1-2-48 16,-5-6 64 0,5-1-72-1,-6-5-56-15,1-4 56 0,0-6 0 31,-3-5 8-31,0-5 96 0,0-1-32 0,0-1 232 16,0-2 368-16,0 0-288 16,-8 0-384-16,-11 0-576 15,-14-18-1112-15,4-5-2449 0,0-5-4553 16</inkml:trace>
  <inkml:trace contextRef="#ctx0" brushRef="#br0" timeOffset="75204">4129 11093 5945 0,'0'0'1472'0,"0"0"408"16,0 0 265-16,0 0-457 16,0 0-471-1,0 0-457-15,137-54-456 0,-90 23-304 0,-7 6-664 16,-4 3-3993-1</inkml:trace>
  <inkml:trace contextRef="#ctx0" brushRef="#br0" timeOffset="75689">4730 10833 6345 0,'0'0'2920'0,"0"0"-1607"16,0 0 287-16,0 0-200 0,4 122-519 16,-4-94-289-1,0-3-192 1,0-2-120-1,0-1-176-15,0-1-104 0,0 0-480 0,-4-3-2705 0,-1-8-7849 16</inkml:trace>
  <inkml:trace contextRef="#ctx0" brushRef="#br0" timeOffset="77288">2478 11260 7057 0,'0'0'4425'0,"0"0"-2945"0,0 0-632 16,0 0-47-16,0 0-217 15,10 0-576-15,16 8 96 0,5 5 184 16,-1 4-32-16,6 2 64 15,-6 4-208-15,-2-1 0 16,-2 0-48-16,-5-2-64 16,0-2-416-16,-8-2-680 15,-5-4-2009-15,-3-6-5369 16</inkml:trace>
  <inkml:trace contextRef="#ctx0" brushRef="#br0" timeOffset="77491">2698 11159 6617 0,'0'0'4625'0,"0"0"-3305"16,0 0-24-16,0 0-231 16,0 0-337-16,0 0-344 0,-65 105-40 31,46-69-56-16,1-2-24-15,2 0-256 0,0-4-8 0,1 6-224 16,4-6-1320-16,5-10-3225 0</inkml:trace>
  <inkml:trace contextRef="#ctx0" brushRef="#br0" timeOffset="77918">3081 11170 9033 0,'0'0'3241'0,"0"0"-2177"0,0 0-392 16,0 0-151-16,0 0-345 15,0 0-32-15,0 0 32 16,61 0-40-16,-37-7-136 0,5 3-304 31,-9 0-1377-31,-7 2-3960 0</inkml:trace>
  <inkml:trace contextRef="#ctx0" brushRef="#br0" timeOffset="78117">3073 11345 5393 0,'0'0'2712'0,"0"0"-1600"15,0 0 481-15,0 0-241 16,0 0-432-16,0 0-464 15,0 0-456-15,130-30 0 16,-112 26-2560-16</inkml:trace>
  <inkml:trace contextRef="#ctx0" brushRef="#br0" timeOffset="79157">5884 10716 7937 0,'0'0'2961'0,"0"0"-1673"16,0 0-176-16,0 0 289 0,0 0-209 31,0 128-592-31,0-86-176 0,0-1-200 16,0-1-224-16,0-4 120 15,0-4-120-15,0-8-520 0,-1-8-1064 16,-3-10-2345 15,1-6-2929-31</inkml:trace>
  <inkml:trace contextRef="#ctx0" brushRef="#br0" timeOffset="79382">5860 10646 4416 0,'0'0'2353'0,"0"0"-745"16,0 0-151-16,0 0-489 15,0 0-88-15,0 0-80 16,0 0-312 0,120 16-104-16,-98 0-8 0,-6 4 209 15,-3 4-129-15,-3 4 192 0,-7 6 112 0,-3 2-80 31,0 3-408-15,-6 3-120-16,-7-1-152 0,-7 2-104 16,-2 9-1024-16,4-12-1977 0,5-11-6009 0</inkml:trace>
  <inkml:trace contextRef="#ctx0" brushRef="#br0" timeOffset="79702">6131 10905 4176 0,'0'0'2057'15,"0"0"-545"1,0 0-208-16,0 0-247 0,0 0-241 16,0 0-192-16,71-25-128 15,-64 16-280-15,-2 1 24 16,-2-1-120-16,-3 1 312 0,0 4 56 15,-8 2-232-15,-7 2 9 16,-2 0-89-16,-4 8-176 16,4 13-16-16,1 3 16 15,5 4 16-15,8-3-16 16,3 2 0-1,0-7-80-15,0-5 72 0,14-4-8 0,6-5 8 16,1-6-529-16,11-12-431 16,-5-12-1576-1,-4-4-3762-15</inkml:trace>
  <inkml:trace contextRef="#ctx0" brushRef="#br0" timeOffset="79998">6327 10622 6873 0,'0'0'2513'15,"0"0"-1689"-15,0 0-400 16,0 0 264-16,0 0 216 0,0 0-248 16,27 117-208-16,-22-66 56 15,-3 7-207-15,3 6-185 16,-2 5-48-1,-2-1-64-15,4-6 0 0,-3-3 0 16,3-12 0-16,-4-9 56 16,1-8-40-16,-2-11-16 0,0-8 48 15,0-2-32 1,0-7 168-16,-8-2 40 15,-8 0-48 1,-2 0-176-16,-14-18-280 0,3-5-1009 16,1 0-3528-16</inkml:trace>
  <inkml:trace contextRef="#ctx0" brushRef="#br0" timeOffset="80160">6188 10916 7257 0,'0'0'1616'0,"0"0"-511"16,0 0 319-16,0 0-376 15,0 0-360 1,139-21-248 0,-84 2-440-16,-7 6-176 0,-9-2-2592 0</inkml:trace>
  <inkml:trace contextRef="#ctx0" brushRef="#br0" timeOffset="80743">6842 10652 7393 0,'0'0'2385'0,"0"0"-913"0,0 0-128 15,0 0-352-15,0 0-463 31,-7 119-289-31,7-93-16 16,5-1-72-16,8-3-56 0,0-3-48 31,3-6-40-31,2-3 48 0,-5-1-56 0,2-5 0 0,-1-2-64 31,-3-2-120-31,4 0-136 16,-5 0-177-16,-1 0-135 0,1 0-88 16,-7 0-96-16,2 0 0 15,-3 0 304-15,-2 0 144 0,0 0 216 0,0 0 152 16,0 0 8-1,0 0 360 1,0 0-56-16,-8 0-88 16,-5 4 56-16,-4 3 96 0,-2 2-120 15,-7 1-256-15,-16 3-88 31,7-2-1280-31,1-5-4970 0</inkml:trace>
  <inkml:trace contextRef="#ctx0" brushRef="#br0" timeOffset="80963">6863 10607 3624 0,'0'0'2905'15,"0"0"-1617"-15,0 0 144 0,0 0-63 0,0 0-625 16,0 0-296-16,0 0-384 16,134-34-64-16,-115 29-2264 0</inkml:trace>
  <inkml:trace contextRef="#ctx0" brushRef="#br0" timeOffset="82667">5303 11968 8553 0,'0'0'2305'0,"0"0"-1489"0,0 0-296 15,0 0-72-15,0 0-208 16,0 0 392-16,71 25-248 31,-42-6 153-31,0-1-81 0,-5 1-56 16,2-2-40-16,-10-2-88 15,2-2-48-15,-8-3-48 0,-4-2-72 0,1-5-48 16,-3 2-8-16,0-5 0 15,-3 0-40 1,-1 0-8-16,0 0-256 0,0 0-480 0,0 0-1185 16,0-8-5488-16</inkml:trace>
  <inkml:trace contextRef="#ctx0" brushRef="#br0" timeOffset="82901">5543 11842 8361 0,'0'0'3049'15,"0"0"-1785"1,0 0-448-16,0 0 305 15,-59 143-233-15,41-94-296 16,3-4-312-16,3-2-168 0,-1-5-112 16,1-4-8-16,1 2-840 15,3-8-1833-15,0-9-6585 16</inkml:trace>
  <inkml:trace contextRef="#ctx0" brushRef="#br0" timeOffset="83742">5837 11991 8337 0,'0'0'1857'0,"0"0"-1161"15,0 0 160-15,0 0 96 0,0 0-288 16,46 0-240-16,-19-2-240 15,1-6-7-15,2-1-177 16,9 3-249-16,-10 1-1847 0,-10 5-4457 0</inkml:trace>
  <inkml:trace contextRef="#ctx0" brushRef="#br0" timeOffset="83897">5913 12168 6105 0,'0'0'4201'0,"0"0"-3329"15,0 0-176-15,0 0 352 0,0 0-480 0,0 0-472 16,154-98-96-16,-107 62-3152 16</inkml:trace>
  <inkml:trace contextRef="#ctx0" brushRef="#br0" timeOffset="84622">6840 11767 2880 0,'0'0'6826'0,"0"0"-5186"0,0 0-1144 0,0 0 600 15,0 128-208 1,0-68-279-1,0 2-169-15,7-5-88 0,-1-11-224 0,4-12-64 0,-2-12-64 16,2-6 8-16,1-10-8 16,-3-6-8-1,2 0 0-15,1-12 8 16,2-18-48-16,3-13 32 31,-3-4-192-31,0-7-224 0,0-1-168 0,-3 2 215 0,-2 6 97 16,1 7 168-16,-2 10 120 0,-6 10 0 31,3 10 184-31,-4 4 144 15,1 6 73-15,-1 0-65 0,0 0-32 16,0 0-24-16,0 0-16 16,0 6-64-16,7 12-88 15,-1 6 64-15,5 6 72 0,4 4-96 16,0 0 56-1,1-2-144-15,0-6-16 16,2-3-48-16,6-8-760 0,-5-4-1521 16,-1-7-4640-16</inkml:trace>
  <inkml:trace contextRef="#ctx0" brushRef="#br0" timeOffset="84885">7305 11783 264 0,'0'0'8009'0,"0"0"-5904"16,0 0-665-1,0 0 72-15,0 0-495 16,0 0-329-16,0 0-384 16,0 0-296-16,-64 110-8 0,75-102-32 15,2 1-48-15,5-4-120 16,-2 3-200-16,-2-2-160 15,-5 3-41 17,-3-2 105-32,-4 1 240 0,-2 0 56 0,0 5 152 15,0-2 48 1,-2 2 80-16,-6 1-80 0,-3-1 8 0,-4 2-16 15,4-4-1040-15,3-4-5057 0</inkml:trace>
  <inkml:trace contextRef="#ctx0" brushRef="#br0" timeOffset="85321">7485 11893 4336 0,'0'0'2089'0,"0"0"-217"16,0 0-239-16,0 0-233 0,0 0-304 15,66-32-552-15,-48 20-216 0,-2-2-200 16,-2 0-32-16,-2 2 32 0,-6 4-56 16,-6 0-64-1,0 2-8-15,0-3-24 16,-8 2-128-1,-10-1-40-15,4 4 88 0,-6 2 96 16,6 2 8-16,-6 0 64 0,3 8 136 16,4 10-16-16,-5 6-16 31,7 4 329-31,4 4 23 15,6 2-32-15,1-2-160 0,0-4-104 32,0-2-32-32,11-5 0 0,3-8-176 15,-2-2 96-15,4-5 64 0,2-4-104 0,-1-2-72 31,6 0-32-31,8-25-648 0,-7-3-1273 16,-1-2-5216-16</inkml:trace>
  <inkml:trace contextRef="#ctx0" brushRef="#br0" timeOffset="86156">8402 11650 3512 0,'0'0'5393'0,"0"0"-2744"16,0 0-529-16,0 0-295 15,0 0-465-15,0 0-400 16,0 0-464-16,0 0-496 16,-13-2-56-16,32 2 56 15,10 0 0-15,5 0 0 0,2 0 56 16,1-2-32-16,-1-3 24 15,-3-1-40 1,-3-2-8 0,-6 3 0-16,-6 1-168 0,-6 0 16 15,-8 2 24-15,-3 2 80 0,-1 0 48 16,0 0 128-16,0 0-8 15,0 0-104-15,-5 0 16 0,-7 0-32 32,0 10-136-17,1 11 88-15,1 5-32 0,-4 10 24 16,2 2 56-16,4 6 0 0,-1 0 0 15,2 1-24-15,1-4 16 16,1-3 16-16,2-6-8 0,-2-7 0 31,2-7-72-31,3-6 64 16,0-7-144-16,-2-5-344 31,2 0-952-31,-2 0-3009 0</inkml:trace>
  <inkml:trace contextRef="#ctx0" brushRef="#br0" timeOffset="88332">11929 11861 9033 0,'0'0'2993'0,"0"0"-2249"31,-5 102-512-31,2-44 176 0,3 6 64 16,0 3-239-16,0-5-81 15,0-6-152-15,0-8-16 0,0-10-505 16,3-10-535-16,-3-9-600 15,0-11-1089-15,0-8-2840 0</inkml:trace>
  <inkml:trace contextRef="#ctx0" brushRef="#br0" timeOffset="88605">11905 11976 3208 0,'0'0'4329'0,"0"0"-3233"16,0 0 145-1,0 0-257-15,0 0-32 0,69-6-136 16,-45 6-200-16,2 11-120 0,0 6-135 31,-7 2 127-31,-2 2 8 16,-6 1 144-16,-9 3 64 0,-2 3-72 15,0 3-96-15,-5 3-168 16,-13 2-208-16,-5 2-160 16,1-2-272-16,-6 2-1296 0,6-12-2777 0,9-7-4193 15</inkml:trace>
  <inkml:trace contextRef="#ctx0" brushRef="#br0" timeOffset="88933">12252 12182 4889 0,'0'0'2272'0,"0"0"-464"16,0 0-151-16,0 0-425 15,0 0-400-15,0 0-304 0,0 0-200 16,0 0-152-16,81-74-72 31,-81 58 32-15,0 2 41-16,-4 2-9 0,-10 6 248 0,-7 6 112 15,0 0 0-15,-2 10-224 0,2 16-256 16,4 8-48-16,5 0 0 15,11-2-72-15,1-2 0 16,0-8 64 0,9-4-8-1,6-5-56-15,3-8 72 0,3-5-288 0,0 0-464 16,11-30-1097-16,-6-2-2432 15,-4-4-2696-15</inkml:trace>
  <inkml:trace contextRef="#ctx0" brushRef="#br0" timeOffset="89245">12413 11844 3544 0,'0'0'3953'0,"0"0"-1768"15,0 0 55-15,0 0-528 16,0 0-767-16,0 0-361 0,0 0-208 31,4 101 0-31,1-44-160 16,1 7 104-16,2 2-176 0,0 0-48 15,-1-6-88 1,-1-4 0-16,1-6-8 16,-3-3 0-16,3-8 8 0,-2-7 8 0,1-3-8 31,-6-7 8-31,0-8-16 0,2-4 8 15,-2-6 8-15,0-4 40 16,0 0 64-16,0 0 104 16,0 0 248-16,-8-2-472 0,-8-12-192 15,-2-10-632-15,-13-22-944 16,4 4-3001-1,4-1-3561-15</inkml:trace>
  <inkml:trace contextRef="#ctx0" brushRef="#br0" timeOffset="89408">12341 12174 4536 0,'0'0'4433'0,"0"0"-2960"0,0 0 103 15,0 0-368-15,0 0-375 16,0 0-153-16,0 0-288 0,105-38-232 16,-73 30-160-16,7-7-88 15,-5 4-1673-15,-10-1-4104 16</inkml:trace>
  <inkml:trace contextRef="#ctx0" brushRef="#br0" timeOffset="89570">12761 11889 8097 0,'0'0'2673'0,"0"0"-1057"15,0 0-216-15,0 0-719 16,0 0-65-16,0 0-288 15,0 153-328-15,0-112-536 0,0-4-3713 0</inkml:trace>
  <inkml:trace contextRef="#ctx0" brushRef="#br0" timeOffset="90402">13321 12152 3504 0,'0'0'2353'15,"0"0"143"-15,0 0-423 0,0 0-481 16,132-8-576-16,-94 4-352 16,2-4-424-16,-1-2-176 0,9-6-64 15,-11 2-1800-15,-4 3-5193 16</inkml:trace>
  <inkml:trace contextRef="#ctx0" brushRef="#br0" timeOffset="91548">13948 11904 3088 0,'0'0'3273'0,"0"0"-977"16,0 0-663-1,0 0-89-15,0 0-472 16,0 0-360-16,0 0-143 0,0 0-25 15,13 140-40-15,-4-103-120 16,-1-5-232-16,4-7-80 0,2-7-64 16,-1-6-8-16,2-6 8 31,-1-6-8-16,1 0 0-15,4-10-8 0,-4-12 0 0,1-8-136 16,-2-6-96-16,-2-2-72 0,-6 0 160 16,4 1 72-16,-10 10 72 15,0 4 8-15,0 14 0 16,0 4 352-16,1 5-40 0,3 0-136 31,-1 9-176-31,5 6 0 16,0 6 8-16,2-2-8 0,1-3 0 15,2-6-736-15,5-10-1041 16,-1 0-1455-16,-4-8-2306 0</inkml:trace>
  <inkml:trace contextRef="#ctx0" brushRef="#br0" timeOffset="91805">14306 11821 856 0,'0'0'6201'15,"0"0"-4457"-15,0 0-727 0,0 0 103 16,0 0-128-16,0 0-360 16,-34 121-344-16,34-104-112 15,15 0-56 1,-2-8-40-16,-2-1-16 15,2-1-56-15,-3-3 0 0,-2 2-8 0,-2-3 56 32,-6 1-56-32,0 2 16 15,0 3 120-15,0 3 665 16,-3 2-289-16,-12 4-512 31,-6-2-865-31,4-2-3359 0,2-8-2882 0</inkml:trace>
  <inkml:trace contextRef="#ctx0" brushRef="#br0" timeOffset="92169">14455 11985 4584 0,'0'0'2417'0,"0"0"-441"16,0 0-503-16,0 0-377 31,0 0-304-31,0 0-264 0,131-56-160 15,-110 38-224-15,-4 0-72 0,-5 3-8 16,-4 0 56-16,-8 3 32 0,0 0 129 16,-2 0-81-16,-12 4-88 15,-3-1-16 1,3 6 0-16,3 3 112 0,-1 0 72 15,3 0-8 1,2 8-88-16,-4 10-96 16,-1 8-32-16,1 6-48 0,5 2 112 15,-1-2-40-15,7 0-8 0,0-4 8 31,0-3-80-31,2-7 8 16,12-4 0-16,-1-7 40 0,5-1-48 16,-2-6-128-16,4 0-160 0,14-13-952 15,-9-10-1553-15,1 2-4465 16</inkml:trace>
  <inkml:trace contextRef="#ctx0" brushRef="#br0" timeOffset="92607">14980 11727 6433 0,'0'0'2256'0,"0"0"-1656"0,0 0 401 15,0 0-177-15,0 0-208 0,0 0-48 16,134-22-328-16,-109 16-88 16,-2-2-104-16,-4 1 0 15,-4 1 24-15,-7 5-72 16,0-1-40-1,-6 2 32-15,-2 0 8 0,0 0 48 16,0 0 328-16,0 0 56 0,0 14-47 16,0 7-249-1,-10 13-40-15,-4 11 288 16,-6 10-16-16,1 5 16 15,-1 2-152-15,-5-3-160 32,-11 8-72-32,5-17-1648 0,1-16-7394 0</inkml:trace>
  <inkml:trace contextRef="#ctx0" brushRef="#br0" timeOffset="97086">6835 11181 7513 0,'0'0'2193'32,"0"0"-1553"-32,0 0-176 15,0 0 592-15,0 0-64 16,0 0-328-16,0 0 33 0,122-45-249 15,-90 22-240-15,3 1-136 0,-2-2 48 16,-3 0-120-16,-2 0-568 16,-6 6-1657-16,-10 6-3288 0</inkml:trace>
  <inkml:trace contextRef="#ctx0" brushRef="#br0" timeOffset="97306">6866 11340 9033 0,'0'0'2577'15,"0"0"-1601"-15,0 0 16 0,0 0-175 31,0 0-329-31,0 0 184 16,0 0-64 0,0 0-280-16,116-70-328 0,-62 30 0 0,-9 8-1608 15,-8 8-3785-15</inkml:trace>
  <inkml:trace contextRef="#ctx0" brushRef="#br0" timeOffset="108937">12782 11917 1536 0,'0'2'2736'15,"0"2"-423"-15,0 0 191 16,0 2-279-16,-2 1-617 31,-4 2-415-31,1 3-497 0,0 3-248 16,5 0-120-16,0 2-112 15,0-4-32-15,0 0-184 16,0-5 0-16,0-1 120 0,0-1-120 16,0 3 8-16,0-1 48 15,0 3 80 1,0 6-40-16,5 0 8 0,0 6-16 15,1 1-32-15,2-2-48 16,0 0 0-16,-1-4 0 16,1-4 0-16,0-4-8 15,-5-4 0-15,0-2-8 16,-3-4-48-1,0 0 56-15,0 0 80 0,0 0 536 0,0 0 424 16,-11 0-623-16,-10 0-417 16,2-8 0-16,-15-4-961 0,5 0-1015 31,8 2-3081-31</inkml:trace>
  <inkml:trace contextRef="#ctx0" brushRef="#br0" timeOffset="109397">12790 11931 1816 0,'0'0'3169'16,"0"0"-785"-16,0 0-183 0,0 0-329 16,0 0-872-16,-8 0-440 15,8 0-456-15,6 0 240 31,9-2 249-31,7-2 327 0,2-2-296 16,-1 0-176-16,1 1-144 0,1-4 0 16,-1 3-256-16,-2 0-48 15,-2 2-840-15,-9 4-4593 0</inkml:trace>
  <inkml:trace contextRef="#ctx0" brushRef="#br0" timeOffset="111163">7268 11268 7113 0,'0'0'3113'15,"0"0"-1161"-15,0 0-496 0,0 0-311 16,0 0-473-16,0 0-440 31,0 0-224-31,-5 28 0 0,18 2 192 16,5 10 224-16,-3 8-48 15,2 2-72-15,-2 2-112 0,1-6-40 16,-3-3-32-16,2-11-112 16,-7-8 0-16,-2-8 0 15,1-9 48 1,-4 0-48-1,-3-7-8-15,1 0 16 0,-1 0-16 0,0 0-336 16,0-11-976-16,-4 0-5065 16</inkml:trace>
  <inkml:trace contextRef="#ctx0" brushRef="#br0" timeOffset="111562">7165 11569 6545 0,'0'0'3977'16,"0"0"-3257"-16,0 0-384 0,0 0 576 15,0 0 144-15,27 38-391 16,-9-23-289-16,0 2-152 16,1-2-40-16,9-2 104 0,-6-2-56 15,3 2-80-15,0-3-24 16,-2-2 40-16,1-1-56 0,-3 0 40 15,-3-1-144-15,-7-2 56 16,-3-2-64 0,-1-2 0-16,-2 0 0 15,-2 0 128-15,0 0 200 0,0-10 176 16,2-10 112-16,-2-8-128 31,4-8-208-31,-2-6-280 0,-5-18-152 0,0 7-1864 16,0 13-10635-16</inkml:trace>
  <inkml:trace contextRef="#ctx0" brushRef="#br0" timeOffset="117502">1461 12469 4256 0,'0'0'2529'0,"0"0"-865"0,0 0-711 15,0 0-121-15,-2 0 224 16,2 0-320-16,0 0-184 15,0 0-96-15,0 0-352 0,0 0-104 16,10 8 80 0,8 4 104-16,1 4 40 15,1-3-40-15,2 4-40 0,1-4-136 16,-7-2-8-16,2-1 129 15,-5-2-129 1,-2-3-185-16,0-2-879 0,-4-3-896 0,-6 0-2273 31,3 0-1416-31</inkml:trace>
  <inkml:trace contextRef="#ctx0" brushRef="#br0" timeOffset="117716">1598 12384 4232 0,'0'0'2905'0,"0"0"-1073"0,0 0-335 15,0 0 135-15,0 0-280 31,0 0-303-31,0 0-729 0,0 0-264 0,0 0-56 16,-105 127-432-16,79-77-1761 16,-1-6-4936-16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12:46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3765 9134 4544 0,'0'0'2417'0,"0"0"-1017"16,0 0-103-16,0 0-105 16,0 0-288-16,0 0-312 0,-12 0-336 15,12 0-24 1,0 0 112-16,0 0 256 0,-4 0 81 0,4 0-73 31,0 0-152-31,0 0-152 16,0 0-168-16,0 0-136 15,0 0-152-15,0 0-112 0,16 0 40 16,12 0 136-16,11 0 80 15,14-6 8-15,15-2 48 0,9 2 80 32,11 2 168-32,4 2-216 0,6 2 24 15,-3 0-104-15,1 0 96 16,-6 0-40-16,-3 0-56 0,-8 2 0 15,-11 0 48-15,-6-2 16 16,-14 0 32 0,-8 0 56-16,-9 0-40 15,-7 0 24-15,-1 0-24 16,-5 0-24-16,-9 0 72 15,1 0-96-15,-7 0 24 0,2 0-32 0,-2 0 16 16,-3 0-24-16,0 0 8 16,0 0-8-1,0 0 24-15,0 0-64 16,0 0 64-16,0 0-64 15,0 0 40-15,0 0-48 0,0 0 0 16,0 0-16-16,0 0 8 16,0 0 8-16,0 0 0 0,0 0 48 31,0 0 16-31,0 0 40 15,0 0 0-15,0 0 72 16,0 0-40-16,0 0 16 0,0 0-152 16,0 0-888-16,-9 0-2256 15,-3 2-5970-15</inkml:trace>
  <inkml:trace contextRef="#ctx0" brushRef="#br0" timeOffset="11196">14364 8619 6633 0,'0'0'1944'16,"0"0"-1304"-16,0 0 785 15,18 130-9-15,-13-78-320 16,0 0-560-16,-4-4-328 15,-1-4-136-15,0-5 9 0,0-9-81 16,0-7-225 0,0-6-23-16,0-6-16 15,-1-4 40-15,-9-1 216 16,-1-4 8-16,-1 0 8 0,6-2 344 15,1 2 232-15,5-2-359 16,0 0-225-16,0 0-353 0,11 0 81 31,14 0 200-31,4-6 72 16,5-10 0-16,0-4-120 15,1-8-264-15,-1-2-304 0,-3-4-128 16,-5-3-240-16,-2-3-281 16,-8 0-39-1,-5-2 144-15,-8 2 616 0,-3 4 488 16,0 2 128-16,-3 6 568 15,-8 3 528-15,-2 10 96 16,2 2 121-16,3 7-329 0,0 5-208 16,6 1-40-16,0 0-168 15,2 26-424-15,0 16-88 16,0 16-48-16,0 10 192 31,2 5-72-31,4-2-32 16,-1-8 32-16,7-13-128 15,2-10-592-15,2-16-752 0,5-10-488 16,5-14-601-16,-5-14-720 15,-6-10-775 1</inkml:trace>
  <inkml:trace contextRef="#ctx0" brushRef="#br0" timeOffset="12029">14752 8939 1400 0,'0'0'4177'0,"0"0"-1945"15,0 0-1080-15,0 0-695 16,0 0 191-16,0 0-32 31,24 105-384-15,-1-93-232-16,-4-12 0 0,4 0-120 0,1-12 112 15,-1-14 8-15,-7-6 144 0,-5-4 152 16,-9 1 8-16,-2 3-24 15,0 7-16-15,-15 6-240 32,-1 8-24-32,3 7-128 0,2 4-128 15,6 0-104-15,5 0-104 0,0 0-320 16,0 2-17-16,0 3 241 0,5 3 272 15,1 2 184-15,1 1 104 16,-1 2 384 0,-1 6 104-1,0-2 41-15,-2 0 95 0,2-2-160 0,0-2-192 31,1-7-216-31,1-6-56 0,4 0-128 0,0-4-48 0,5-21 160 16,-1-5-48-16,3-6-64 31,-1 4 128-31,-5 6 128 16,-3 10-120-16,-2 10-8 0,-1 6 0 15,-1 0 0 1,2 11 384-16,-3 8 40 0,1 3-64 0,-1 1-192 16,0-4-32-16,-2-4-128 31,1-10-8-31,-1-3-80 0,3-2-96 15,1 0-488-15,1-15 304 16,2-6 304-16,-1-1-104 0,2 5-48 31,-2 2 104-31,3 9-64 0,1 6-16 0,-6 0 184 31,6 0 0-31,0 2 120 0,-3 6 40 16,-1 1-80-16,3-5 0 16,0-1-64-16,1 1-16 0,2 0 0 0,1 0-432 15,2-2-88 1,3 2-41-16,-3-2 81 15,1-2 200 1,-6 0 144-16,-3 0 32 0,-2 0 104 16,-6-12 496-16,-1-6 104 15,0-2-151-15,0 0-65 0,0 0 48 0,0 2-72 16,-5 5-24-1,-3 4-96 1,2 5 56-16,-5 4 0 16,1 0-40-16,-1 8-112 0,-2 16-144 15,3 6-16-15,0 6 16 16,4 2 16-16,6 1 96 0,0-9-64 15,0-4-48-15,6-9-64 32,7-4-16-32,5-7 32 0,5-6-8 15,17-4-248-15,-1-18-1112 16,-5-5-3857-16</inkml:trace>
  <inkml:trace contextRef="#ctx0" brushRef="#br0" timeOffset="13896">15714 8783 4184 0,'0'0'3017'16,"0"0"-1585"-1,0 0-712-15,0 0 281 0,0 0-9 0,7 139-480 16,4-101-232-16,0-8-96 15,2-6-176 1,2-8-8-16,-1-9-96 0,-2-7-448 0,-1 0-296 31,0-11 56-31,-3-16 63 16,-3-5-79-16,-2-2 144 0,-3 6 368 15,0 6 288-15,0 10 360 16,0 8 432-16,0 4 9 0,0 0-489 31,4 0-216-31,1 12 64 16,4-1 24-16,4-4-16 0,2-3-168 31,-1-4-8-31,2 0 8 16,4-7 104-16,-7-14-104 15,4 1-8-15,-5 2-64 16,-7 9 56-16,1 4-72 0,-6 5-72 31,2 0-16-31,3 8 176 0,-1 6 152 16,-2-1-32-16,4-4-56 15,-6-1-64 1,5-4-56-16,-1-2 48 15,-1 0 0-15,0 0 8 0,-1 3 0 16,4 3 8-16,2-1 96 16,0 5 128-16,0 1-72 0,2-4-104 15,-2-3 0-15,-3-1-48 0,1-5-16 16,-1 0-48-16,2 0-280 15,1-17 288-15,-5-3-32 0,2-1-80 16,-2 0 112 0,-3 1 48-16,2 6 0 0,-2 5 8 0,0 2 48 15,0 7 128-15,0 0 40 16,0 0-40-16,0 0-56 15,0 0-24-15,0 0-96 0,0 0 56 32,0 0 40-32,0 0 32 0,0 0-32 15,0 0-104-15,0 0-8 16,0 0-328-16,0 0-88 15,3 0-104-15,5 0 96 0,0 0 296 16,2 0 56-16,-2 0 16 31,-2 7 56-31,-1-4-48 0,0 1 56 16,-5-4-16-1,2 0 16-15,-2 0 72 0,0 0-72 16,4-7-56-16,-4-12-305 0,0-7-1159 16,2-2-544-16,1-4 423 15,0-2 489 1,1 2 872-16,-3 0 280 0,6 3 832 15,-7 7 360-15,5 5 137 16,-2 4 39 0,0 9-232-1,0 4-280-15,5 0-447 0,-3 6 95 0,7 18 296 16,-1 12 48-16,-3 13-168 15,-2 9-88-15,-1 8-288 0,-5 0-64 16,0 0-64-16,0-8-48 16,0-9-112-1,0-11 64-15,-1-14-80 16,-3-8-80-16,4-11-80 16,0-5 160-16,-3 0 112 0,-2-11-112 15,2-17-240-15,3-6-64 16,0-8 96-16,0-1-40 15,15 3 88 1,1 8 40-16,0 8 48 0,0 7-8 0,2 8 32 31,-2 5-48-31,-1 4 96 0,-4 0 72 16,0 0 104-16,-4 13 24 15,-3 0 40-15,-4 4 72 16,0-2-96-16,0 2-64 0,0-6-40 16,-4-1 16-16,-6-3 0 31,-1-5 25-31,-1-2-137 0,1 0-16 0,1 0-385 15,4 0 17-15,4-2 56 16,2-3-48-16,0 1-24 16,0-2 32-16,0 4 120 0,0 0 16 31,5 2 88-31,3 0 0 15,3 0-16-15,6 0 80 0,0 4 64 16,3 6 128-16,2 3 56 0,1-4 48 16,-4 4 16-16,4-5-64 15,-5-1 40-15,-1-1-96 0,3 0-128 31,-4-1-1872-31,-5-3-5346 16</inkml:trace>
  <inkml:trace contextRef="#ctx0" brushRef="#br0" timeOffset="16114">16822 8627 2600 0,'0'0'2889'15,"0"0"-929"-15,0 0-408 16,0 0-463-16,0 0-321 15,18-8-176-15,1 8-152 16,1 0-160-16,-4 0 32 16,2 0-32-16,-4 0 80 15,-1 9 0-15,-6 4-40 0,-3 3 65 16,-2 4 143-16,-2 6 64 15,0 1-240-15,-11 4-88 16,-9-3-40 0,-2-4-64-1,1-8-8-15,-5-4-48 0,3-6 96 0,6-6-72 16,2 0 16-16,4 0 48 15,4 0 192-15,4 0-48 16,3 0-312-16,0 0-24 0,0 0-240 31,6 0-200-31,11-4 184 16,8 0 152-16,1 2 32 0,3 2-96 15,2 0-16-15,-2 0-120 16,-5 6 48-16,-1 9-112 16,-5 4 56-16,-7 5 136 0,-6 3 128 31,-2-1 48-31,-3 2 0 0,0-3 112 15,-14-2 152 1,-3-3 88-16,-2-7-96 0,-4-4-64 0,1-9-192 16,-7-7-800-16,8-14-1713 15,1-5-4168-15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39:30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 5430 1616 0,'0'0'1776'0,"0"0"-720"0,0 0 377 16,0 0 287-16,-7 13 105 16,6-13 103-16,1 0-456 0,0 0-464 15,0 0-335-15,0 0-201 16,0 0-96-16,0 0-216 15,0 0-160-15,0 0-72 0,0 2 64 32,0 1-88-32,0 1 80 15,8 0 16-15,-2-2 120 0,4 2-56 16,-2-2 16-16,3 3-72 0,7-3 120 15,-2 2 64-15,4-2-64 16,2-1 0-16,1 1-48 16,-1 0-24-1,3 0 8 1,-3 0 16-16,1 0 24 0,3-2-16 0,-4 2-80 0,3-2 184 15,-3 0-88-15,2 2-96 16,-1-2 104 0,1 2-104-16,4-2 0 15,1 2 40-15,3 1-48 31,0-1 48-15,4-2-32-16,1 0-8 0,-3 0 0 16,3 0 0-16,-3 0 80 15,0 0-24-15,3 0-16 0,3 0 8 0,2-2-40 16,0-1 0-16,5 3 72 15,0-2 8-15,0 2-96 16,0 0 80 0,-5 0-80-16,-4 0 48 0,-4 0-40 0,-3 0 64 15,-7 0-64-15,2 0 48 0,-3 0 16 31,4 0 48-31,1 0-112 16,2 0 48-16,4 0-48 0,3 5 72 16,1-3 112-16,5-2 97 0,1 2-129 15,1-2-48-15,-1 0-40 16,2 0-16-16,1 0 16 15,-2 0 0 1,1 0-64-16,1 0 48 16,-2 0-8-16,0-2 24 0,2 0-56 15,-2-1 48-15,-1-1 16 16,-2 2-72-1,3-2 32-15,-6 0-40 0,-1 2-8 16,3-1 8-16,-6-1 16 16,1 2-16-16,-1 0 8 15,4 0-8-15,-8-1 8 0,4 1-8 16,2-2 8-1,1 0-8 1,5 0 32 0,1-3 16-16,3-4-24 0,-1-1-8 0,-2-1-16 15,-4-4 112-15,-6 4-104 0,-5-4-8 16,-4 3 72-16,-3-2-64 15,-1 0 0-15,2-2 136 16,-1-2-136-16,-2-2 80 31,-2-2-40-31,3 0-8 0,-4-1-32 16,3-3 40-16,-4 0 40 0,2 1-80 15,-5 1 32-15,-4-3-40 16,-2 1 80-16,-7-4-64 16,0-2 200-16,0-7-80 0,-20-4-120 15,-4-6 56 1,-7 0-72-16,1-2 0 15,-1 5 48-15,-1 4-40 0,1 6-8 16,0 4 48-16,-4 4-40 16,-4 2 80-16,-3 2-80 15,-10-2-16-15,-6 0-8 16,-6-3 16-1,-3-1-8-15,-5 0-8 0,-1 0 8 16,0 2-80-16,4 4 64 0,6 4-24 16,2 4 0-16,3 2 0 15,-1 6 48 1,1 2 0-16,-2 4 32 15,-1-1-32-15,0 5 0 32,-1 0-32-32,1 0 32 0,0 0 0 0,-1 0 0 15,3 0 0-15,0 0 0 0,1 7 0 16,2 1 0-16,-2 2 8 0,-4 2-16 31,-2 4 16-31,-4 2-8 16,-5 4 0-1,0 0-56-15,2 2 56 0,2 3 0 0,4-3 0 16,6-3 0-16,-3 2 0 15,7-5 0-15,2-2 8 0,5-2-8 32,2-2 72-32,6-1-72 15,4 0 8 1,1-3-8-16,1 0 0 0,5-1-72 0,0 0 16 0,5-3 48 15,-1 2 8-15,1-4 0 16,2 2 0-16,-1 2-8 16,0-1-48-1,-2 4 56-15,0 1-144 16,3 4 24-16,-1-2 0 31,4 2 24-31,1 0 40 16,2-2-8-16,0 2 56 0,1 0 0 0,1 1-56 0,1-2 64 15,1-1-8 1,1-2 8-16,3-2-8 0,-2 2 8 15,5-1-8 1,-3-2-48-16,2 3 48 0,-4 1-40 16,4 1 32-1,1-1-72-15,-2 6 0 16,4-2-8-16,0 4 88 0,1-1-72 15,-1 5-88-15,3 4 96 16,0 3-24-16,0 4 16 0,0 2 80 16,0 1-8-16,0-3-48 31,3-2 56-31,2 0 0 0,-2-4-48 15,4 2 40-15,-2 2-8 16,1 0 8-16,2 4 0 16,0 2-104-16,2-2 32 0,0 1-120 15,4-5 87-15,-1-2-71 16,3-5 16-1,-3-3 72-15,-1-3 88 0,-1-8-112 16,-3 1 88-16,2-3 8 16,-4-1 24-16,-1-3 0 15,-2-1 0-15,0 0 64 0,-3-2-64 16,2-2-56-16,-2 3 48 31,0-3-48-31,3 0 48 0,-1 0-40 0,4 6-88 16,15 20-808-1,-1-3-832-15,-12 4-3641 0</inkml:trace>
  <inkml:trace contextRef="#ctx0" brushRef="#br0" timeOffset="7507">10353 6650 6449 0,'0'0'3217'15,"0"0"-1521"-15,-8 1-312 16,3 1-79-1,3-2 167-15,2 0-312 0,0 0-440 0,0 0-400 0,0 0-96 16,0 0-128-16,0 0-88 16,0 0-8-1,0 2-16-15,0 0-32 31,10 0 48-15,8 2 0-16,3 3 272 0,9 1 8 0,3-2-7 16,4 1-57-16,8-1 64 0,-3-1-24 15,5-1-24-15,0 0-8 16,0-2-16-16,3 0-32 15,-4 0 24-15,3-2-8 0,-2 0 0 16,-4 0-72-16,1 0 0 16,-5 0-72-16,-1 2-40 15,4-2 0-15,-3 1 0 16,0 1 112-1,5-2 152-15,-6 0-136 16,3 2-88-16,-1-2 32 0,-1 0 56 16,-2 0-80-16,-2 0 16 31,-1 0-64-31,-3 0 56 0,0 0-16 0,-5 0-40 15,1 0 40-15,-4 0 0 16,4 0-40-16,-3 0 0 16,1 0 40-16,2 0-40 0,0 0 48 15,-1 0-48-15,2 0-8 16,-4 0 8-1,-3 0 0-15,2 0 8 0,-2 0-16 16,0 0 8-16,0 0 8 16,1-2-16-16,2 0 88 15,1 1-88-15,-1-1-8 0,0 0 8 16,4 0-8-16,-4 0-8 15,3 2 16-15,-1-2-16 32,-3 2 16-32,1-2 0 0,2 2 0 15,-5-2 0-15,1 2 0 16,3-2-8-16,-1 2 0 0,-2-2 8 15,3 2 0-15,-3 0 8 16,1 0 0-16,-1-3 0 0,-2 3 0 31,2-2-8-31,-2 2 8 16,-2 0-8-16,6 0 48 0,-2 0-48 15,-1 0 0-15,2 0 0 16,-2 0 0-16,0 0 0 0,-3-2 0 16,-4 2 0-16,2 0-8 15,-3 0-8 1,2 0 8-16,-1-2 8 15,1 2 0-15,3-2 0 0,-4 0-8 16,7 0 8-16,-3 1-8 16,0-1 0-16,0 0 0 0,-1-2 0 15,1 0 8 1,-7 2 0-16,4-3 0 15,1 1 8-15,-3-2-8 16,2 2 0-16,-1 1 56 0,1-3-56 16,-2 2 0-1,3-1 0-15,-3-1 0 0,3 2 8 16,-2 0-8-1,-1-1 0-15,3 1 8 16,2-3-8 0,-5 1 0-16,5 0 0 0,0 0 0 0,-1-1-88 15,4-2 16-15,-1 1 0 16,1 0 64-16,-4 1-88 0,1-2 8 31,0 1 80-31,0 2 8 16,-5-4-72-1,4 2 72-15,-5-4-8 0,4 0 8 0,-2-2 0 16,-2 0-16-16,-1 0 16 15,2-2 0-15,-2 0 16 0,-1-3 40 32,1 2-40-32,-3-4-8 15,4-3 40-15,-3 1-48 0,-1-3 8 16,2-1 40-1,-2 1-40-15,3 2-8 0,-6 1 0 0,2-2 0 16,-6-1 0-16,3 2 0 16,-4 0 0-1,0-3-8-15,0 4 0 16,0-3 0-16,0-2-88 0,0 0-48 0,-5-1 136 31,-3 1 8-31,0-2-72 16,1 0-16-1,-1 0 40-15,-2 2 40 0,2 3-32 0,-1-2 40 16,1 3 48-16,-2 2-48 15,2 2 48-15,-7 0-40 0,2 1 88 16,-1 0-88-16,-6-1 48 31,1-3-48-31,0 4 144 0,1 0-152 16,-3-1 0-16,5 3 48 15,-2 0 48-15,3 2 0 0,-1-2 56 16,-1 1-64-16,0 2 88 16,-2-2-88-16,0-2 64 15,-4 2 89 1,0-2-145-16,1 2 32 15,-4-2 88-15,-2 1-128 16,3 2-32-16,-4 3 64 0,0 0-32 16,1 0 8-16,-3 3-40 0,2 1 24 15,0 1-72 1,3 1 0-1,-4-2 40-15,1-1 64 0,1 2-104 16,1-3-8-16,-7 1 96 16,2 1 64-16,-4 1-104 0,-3-1-56 15,-3-1 8-15,0 3 0 16,-3 2 0-16,1 1 0 0,2-1 104 15,4 2-8 1,-1 0-32 0,7-2-8-1,-2 1 32-15,1 1 8 16,0 0-32-16,-5 0 16 0,3 2-8 15,-4-2-32-15,-1 2-40 16,-2-2 88-16,-2 0-96 0,2-2 0 16,3 2 56-1,-3-1-48-15,4 1 0 0,-1 0 40 0,2 0-32 16,-2 2-16-16,2 0-8 15,-2 0 8-15,-1 0-16 16,1 0 16-16,0 0-16 0,2 0 16 31,2 0-8-31,-4 2 8 16,3 2-8-16,-1 1 0 0,2 3 0 15,-1 0 0-15,4 1 0 16,-2-2 8-16,3 1-16 16,5 3 8-16,-1-3 8 0,3-1-48 31,-1 1 48-31,-2 3-8 0,1 1-8 31,-6-1 8-31,3 2-8 0,-2-2 8 0,0 4 8 0,2-1 0 16,-1-2 0-1,-3 0 0 1,4 0 32-16,0-2-24 0,5-2-8 15,1 0 8-15,2 0-8 0,4-2 8 16,-1 2-8 0,-2 0-64-16,3 2 16 0,-1 0-48 0,3 0 24 31,1-2 64-31,1 0-40 15,2 0 40-15,4-2 8 0,-4 0-16 16,4-2 16-16,3 1-8 16,-3-1 0-16,1 1 0 0,-2 1-32 31,-4 4 32-31,1 4-8 0,-4 2 8 15,-4 2 0-15,1 5-48 16,2-4 8-16,-2 4 0 16,5-5-40-16,2-2 40 0,3-4-24 15,3-2 64-15,0-2-56 16,4-1 56-16,-2-2-64 15,3 1 64-15,-2 0 0 0,0 0 8 32,-1 1 0-32,-2 4 0 0,4-3 0 15,-4 0-8-15,3 2 0 0,2 0 0 16,-5 4-8-1,4 0 8 1,-4 2-56-16,3 0 64 16,-3 0 8-16,1 0-8 0,2 2 8 15,-3 0-8-15,-1 3 0 16,1 0-8-16,-2 1 0 15,4-1 8-15,-3-2-8 0,2 2 8 0,0-5 0 16,-1 2-16-16,3-2 16 31,0 0 0-31,-2 0 0 0,0 0 8 31,4 0-8-31,0 2-16 16,0 0 8-16,-4 4 0 0,2 2-8 16,0 2 16-16,-1 0 0 15,0 2-8 1,0-1 8-16,1-3 0 0,2-1 0 0,0-1-8 15,0-1-8-15,0-4 8 16,0 2-72-16,0-3-16 0,0 0 88 16,0 2-80-16,0 0 32 15,0 2 48-15,0 2 0 0,0 0 8 31,0-2-56-31,0 1 48 16,0-6-8-16,5 2 8 16,-2-4-64-16,0 2 24 0,1-4 40 15,4 1 0-15,-4 1 8 16,0-2 0-16,4 1-8 0,-3-1 0 15,3 0 0 1,-2 0-8 0,1 1 8-16,1-1-48 0,1 2 8 15,1-1 0-15,-2-1 0 0,-1 2 40 16,2-5-40-16,-1-1-40 0,-1 0 40 15,-1-1-56 1,4-4 88-16,-4 2-40 16,-1-2 8-1,2 0 40-15,-6-2 0 0,-1 2 8 16,4-2 32-16,-4 0-32 0,0 0 0 15,0 0 0-15,0 0 0 16,0 0 8 0,0 0 0-16,0 0 0 15,3 0 0-15,-3 0 0 16,0 0 0-16,0 0-8 0,0 0 0 15,0 0-48-15,3 0-8 16,5 0 40-16,3 0 16 0,1-2 0 31,-3-2-49-31,3 0-23 16,-3 0-24-16,-1 2 24 15,-4 0-8 1,4 0 64-16,-5-1 8 0,2 1 0 0,0-1 0 16,1-1 8-16,-1-2 0 0,1 0 48 31,-1-3-40-31,-1 1 48 0,-1 1 48 15,0-1-104-15,0-1 0 16,-1 3 0-16,-2-1 8 16,3 1 24-16,-1-2-32 15,-2-1 0-15,0 5 0 0,1-1 64 16,-1 3-56-16,0 0-8 31,5 2-8-31,-5 0 0 16,0 0-56-16,0 0 56 15,0 0 0-15,0 0 8 0,0 0 8 16,0 0 0-1,0 0 88-15,0 0 1 0,0 0 55 0,0 0 8 16,0 0-88-16,0 0-16 16,0 0-56-16,-6 7-697 0,-7 10-1999 15,-7 0-4786-15</inkml:trace>
  <inkml:trace contextRef="#ctx0" brushRef="#br0" timeOffset="14926">2692 9675 5233 0,'0'2'2728'0,"0"0"-1848"0,-5 2-95 15,-3 1 39-15,-4-1 120 16,-1 0 120-16,0 1-256 0,-6 3-224 15,0 1-39-15,-4 1-169 16,-1 1 248-16,-4 0-88 16,3-1-232-16,-4-1-32 15,-4-3-16-15,4 1-64 16,-6-3-56-16,2 0-40 15,-2-4 96-15,1 0-136 0,-2 0 24 16,2 0 16-16,-1-2-96 16,1-6 72-16,2-3-64 15,-1 2 104-15,3 1-96 16,1-3-16-1,4 3 0-15,3-1 0 16,-1-4 0-16,4 2 0 0,-4-1-8 0,4-1 0 16,-1 0-72-16,1-2 64 15,1 1 16-15,1 0 0 16,-1-2 0-1,3 2 0 1,-1 0 0-16,0 0 8 0,3 0-8 16,0 0 0-16,-1 0 0 0,1-2 0 15,1 0-8-15,1-5-64 16,0 2 32-16,1-3 40 0,-1-1 32 31,1 0-32-31,-1-1-8 16,3 0 0-16,-2-3-8 0,2 3 8 15,3 1 8-15,-6 0-16 16,4-1 16-16,2-2 0 15,-3-2 0-15,0-2-40 0,5-2 40 32,-2 1 8-32,0 1-8 15,1 4 16-15,2 1-16 0,2 3 0 0,0 1 0 16,0 2 0-16,0 0-16 15,0 4-40 1,0-2 56 0,0 1-56-16,5 0 88 0,6-4-32 15,2 0 0-15,5-4-96 16,-2 0 96-1,2 0 0-15,1 0 0 0,-3 2 8 0,2 0 16 16,0 1-24 0,-2 2-24-16,2 0 16 15,-4 4 8-15,2 0 0 16,2 4 0-16,1-2-16 0,-2 1 16 15,0 1 0-15,3-2 0 32,2 1 0-32,-2 0-32 0,1-2 32 0,1 1 0 0,-2-2 8 15,1 0-8 1,-2 2 0-16,-3 3 8 15,-1 2-8-15,1 0-56 16,2 4-8-16,-5 0 56 16,4 0-32-1,4 2 40-15,0 0-8 0,-1 0 0 0,-1-2 8 0,4 2 0 31,-10 0 8-31,4-1-8 16,-2 0 80-16,-5 1-80 16,4 2 0-16,-3-2-16 0,-2 2 8 0,0 0 0 31,-2 0-48-31,-1 0 48 0,1 0 8 0,1 0-8 15,-5 0-40 1,3 0 40-16,1 0 0 16,-1 0 8-16,2 0-8 15,-4 0 8-15,2 0-8 0,4 0 8 0,-5 0 0 16,-2 2 0-1,5 2-48-15,-2 0 48 32,2 0 8-32,-3 2-8 15,3-2 24-15,2 2-24 16,1 0 8-16,1 0 0 15,-4 0-8-15,3 0 0 0,-1 0 0 16,-1 0 0 0,3 3-8-16,-1-2 0 0,-1 3-8 0,6 3 16 15,-3-4 0-15,5 5 0 16,-1-1 24-16,3 0-24 0,1 2 8 15,1 0-8-15,-1 2 0 16,5-2 8-16,-3 4-8 0,-2-4 0 31,1 4 8-15,-2-4-8-16,1 4 0 0,-2-1 8 47,4-2-8-47,-7 2 16 0,2 0-16 0,-1-2 0 15,-2 0 0-15,1-2 0 16,2 2 0-1,-2-2 40-15,-3 0-40 0,0 0-16 0,1-2 16 16,-4 0-8-16,1 0 72 16,1-2-56-16,-3 1-8 0,-1-1-32 15,-1 1-24-15,3 2-40 16,-4 2 88-16,2 6 8 0,-3 1 0 0,3 1 64 31,-5 4-64-31,4-3 0 0,-2 0 0 0,-1-4-32 16,1 0 24-16,2 0 8 0,-1 0 24 15,-1 0 24-15,1 2-64 16,-1 0 32-1,-1 2-16-15,-1 0 56 16,-2 3-56-16,-1-1-8 16,0-3 8-16,0 1 0 15,0-1 0-15,0-3-8 0,0-2 8 16,0 0 16-16,0-2-8 0,0 0 88 31,0-2-72-31,0 2-24 16,0 0 0-16,-4 2 0 15,-1-2-32 1,-3 2 104-16,1-1-88 0,-1-2 64 0,0 2-32 15,0-2-16-15,1 4-48 0,-1-2 48 32,0 2 0-32,-1-2 48 15,1 0-104-15,3-2 56 0,-2-2 0 16,2-2 48-1,5-3-48-15,-6 3 0 0,4-3 8 0,-1-1-8 16,-3 2-8-16,4-1 8 16,-3-2 8-1,4 0 0-15,-3-1-8 16,3 2 0-16,-4-3 0 0,3 0 16 15,-1-2-8-15,3-2 40 0,0 0-48 16,0 0 0-16,-2 2 0 16,2-2 8-1,0 0 0-15,0 0 8 16,0 0 40-16,0 0 40 31,0 0-96-31,0 0-8 0,0 0-88 16,0 0 8-16,0 0-32 15,0 0 0-15,0 0 24 0,0 0 8 16,0 0 16-16,-6-17-304 15,1 2-1312-15,-8-2-4058 0</inkml:trace>
  <inkml:trace contextRef="#ctx0" brushRef="#br0" timeOffset="15543">2641 9807 6281 0,'0'0'2472'0,"0"0"-1103"0,0 0-49 0,0 0-64 15,0 0-176-15,-4 0-471 16,4 0-337-16,0 0-272 31,0 0-48-31,6 0-24 0,12 0 72 16,6-4 0-16,7 2-40 15,4-1 40-15,1-1 0 0,3 0 112 16,-2 2-32-16,-5 0-80 16,-3 2 56-16,-5-2 0 15,-4 2-48 1,-3-2 8-16,-4 2 64 0,-1-2-8 15,-3 2-72-15,-4-3 0 32,-2 3 16-32,1 0 128 0,-3 0-136 0,-1 0 32 0,2-2 24 15,-2 2 64 1,0 0-128-1,-7 0-952-15,-7 0-5330 0</inkml:trace>
  <inkml:trace contextRef="#ctx0" brushRef="#br0" timeOffset="21364">2868 10522 1296 0,'0'0'1880'15,"0"0"-343"-15,0 0-121 16,0 0-24 0,-2 0-40-16,-1 0-183 15,3 0-209-15,0 0-72 16,0 0-240-16,0 0-232 0,0 2-192 15,0-2-128-15,0 0-8 16,0 2-40-16,0-2-48 16,0 2 0-1,11-2 8-15,8 0 48 16,1 0 64-16,4 0 136 0,0 0-15 31,5 0-41-31,-3 0-56 0,5 0-144 16,-4 0 136-16,1 0-128 0,-2 0 8 0,1 0 112 15,-3 0-48 1,0 0 24-16,1 0 0 15,1 0-16-15,-2 0-24 0,0 0-16 32,3 0 128-32,-1 0 0 0,3 0 0 0,2 0-128 15,1 0 96-15,-3 0-72 16,2 0 16-1,-2 0 88-15,2 0-168 16,3 0 32-16,-4-4 176 0,4 2-128 16,2-2 160-16,-2-1-56 31,1 3-72-31,-2 0 112 0,-1 2-88 0,-1 0-48 15,-4 0-40-15,-1 0 24 16,0 0-72 0,-2 0 56-16,2 0-64 0,-4 0 0 0,3 0 0 15,0 0-16-15,-2 0 16 31,-2 0 0-31,2 0 0 16,-4 0 8-16,-1 0 0 0,4 2 8 16,-5-2-16-16,2 2 8 0,0-2 40 15,4 2-48-15,0 3 8 16,2-3 32-16,3 0-40 15,3 2-8 1,2-2-8-16,6 2 16 16,0-2 16-16,1 1-16 15,1 1 272-15,-1-2-112 0,-3 3-64 0,2-3-32 16,-4 0-48-16,1 2 32 15,-2-2 81-15,-2 2-121 16,1 0 72 0,-3-1-80-16,-2 1-16 15,-2-2 16-15,-2 1 0 0,5-3 0 16,-7 2 0-16,3-2 24 15,-1 0-24-15,0 0 0 0,-3 2 0 16,2-2 16 0,-4 2 72-16,-1-2-80 15,0 2 0 1,-2 0-8-16,3 0 0 0,-3 0 0 15,4 0 0-15,1 0-8 0,1-2 8 16,2 2-8-16,2 0-40 16,2 0 48-16,-2-1 24 15,1 1-24 1,1 3 0-1,-1-3 96-15,-1 2-88 0,0 0 40 16,-2-2 40-16,2 2-8 0,-2-2-72 16,2 0 40-16,-4 0 24 15,3 0-64-15,0-2 8 0,0 0-8 31,-1 0 32-31,0 0-32 32,0 0-8-32,1 0 40 0,-1 0-32 0,-2 0-8 0,3 0 8 15,0 0 0-15,1 0-8 0,2 2 0 16,2-1 8-16,-2-1 0 15,3 0-8 1,-1 0 0-16,3 0 0 31,-1 0 0-31,3 0 0 0,1 0-8 0,-1 0 8 16,4 0-8-16,-4071 0-40 16,8142 0 40-1,-4068 0-40-15,-2 0 40 0,2 3 8 0,2-1 0 16,-1 0 0-1,1 0 0-15,-2 0 0 16,3-2 8-16,-1 0 88 0,-2 0-88 0,0 0 40 16,-2 0-32-1,-4 0-16-15,-3 0 8 16,-2 0 8-16,-3 0 32 15,-3 0-48-15,-2 0 8 16,-2 0-8-16,-3 0 0 16,-4 0 48-16,3 0-40 0,-6 0-8 15,0 0 0-15,0-2-96 0,-4 0 72 31,1 0 24-31,2 0 0 16,-4 2 0-16,1-3-8 16,-1 3-32-16,0 0 40 0,-1 0 0 15,2 0 0 1,-4 0-72-16,0 0 72 0,2 0 72 0,-5 0-64 15,0 0 48 1,0-1-56-16,0 1 72 16,0-2-72-16,-18-8-8 15,-6 0-1169-15,-16 1-5368 0</inkml:trace>
  <inkml:trace contextRef="#ctx0" brushRef="#br0" timeOffset="23555">4072 10558 7481 0,'0'0'2609'16,"0"0"-1761"-16,0 0-240 0,0 0 432 16,-11 2 336-16,9-2-303 15,-4-2-553-15,1-15-208 0,-3-6-136 16,-2-14-80-16,5-10-8 31,-7-14 32-31,-1-5 48 0,0-3-160 16,-2 3-8-16,2 4 0 15,2 6-8-15,3 8 8 0,1 10 64 16,4 5-64-1,-2 6-8-15,4 7 0 0,-1 6 8 32,2 6 0-32,-3 2 8 0,3 4-8 15,0 0 0-15,0 2-8 16,0 0 0-16,0 0 8 0,-2 0-72 15,2 0 56 1,0 0-56-16,-3 4 16 0,0 10 56 16,-4 8 0-1,-2 4 56-15,-1 2 72 0,-3 0 48 16,2-2 0-16,-1-8-8 15,3-2-88-15,1-6 32 0,1-4-112 0,6-3 128 16,-3-3-80 15,4 0-48-31,0 0-152 0,0-13-200 16,0-11-128-16,10-12-24 0,9-6 40 15,-1-2 72 1,0 4-112-16,0 12 424 0,-7 8 8 16,-3 10 72-16,-6 4 8 0,-1 6-8 31,-1 0-48-31,0 0 48 0,0 0 112 15,0 0 0-15,4 0-32 16,0 0-80-16,4 0 0 0,5 6 8 16,5 1 56-16,16 12-64 15,-10-1-1385-15,-1 0-6000 0</inkml:trace>
  <inkml:trace contextRef="#ctx0" brushRef="#br0" timeOffset="25841">3396 9564 6041 0,'0'0'2560'16,"0"0"-1255"-16,0 0-505 16,0 0 328-16,0 0-248 0,0 0-448 31,-2 0-248-31,4 0 144 15,11 2-128-15,4-2-104 0,8 0-40 16,25 0-56-16,-8-13-1072 16,-2-1-3945-16</inkml:trace>
  <inkml:trace contextRef="#ctx0" brushRef="#br0" timeOffset="26338">4310 9579 4440 0,'0'0'1401'0,"0"0"-825"16,0 0 544-16,0 0-24 0,0 0 97 15,0 0-433-15,90 28-240 16,-62-28-312-16,20 0-208 0,-3-4-456 16,-8-5-3441-16</inkml:trace>
  <inkml:trace contextRef="#ctx0" brushRef="#br0" timeOffset="27368">5374 9643 4520 0,'0'0'1465'16,"0"0"-609"-16,0 0 400 0,0 0-192 15,0 0-503-15,0 0-297 0,105-4-120 16,-68-2-144-16,-3 1-1233 15,-5 0-5080-15</inkml:trace>
  <inkml:trace contextRef="#ctx0" brushRef="#br0" timeOffset="31469">1484 13712 2632 0,'0'0'2073'0,"0"0"-1033"15,0 0-296-15,0 0-64 0,0 0 392 16,0 0-16-16,-12 0-279 16,12 0-353-16,0 0-64 31,0 0 0-31,0 0-136 0,0 0-96 15,0 0-120-15,0 0-8 0,0 0-56 16,12 0 56-16,5 0 152 0,4 0 48 16,0 0 184-16,7 0-168 31,-6 2-40-31,3 0 136 15,2-2-56-15,2 2-32 0,2-2-40 16,-1 0-40-16,6 3 40 16,0 0-15-16,-1 1-57 0,-1 0-24 0,0 2-8 31,-2 0-72-16,2 0 32-15,0 0-32 0,-3 0 40 16,3-2-48-16,0 0 48 16,3-2 24-16,3 0-72 0,2-2-8 15,5 0 0-15,1 0 8 16,4 0 96-1,5 0-24-15,-1-6 40 32,7 0 80-32,0-2 40 0,-2 2-8 0,-2 0-216 0,-3 2 96 15,-6 0-104-15,5 2 128 0,-5-2-32 16,3 2-96-16,-1-2 72 15,0 0 8-15,-5 0-8 32,-4 2-72-32,2 0 176 15,-9 0-128-15,4 2-48 0,-3 0 120 16,4 0-24-16,-6 0-88 0,4 0 56 15,-3 0 8-15,1 0-56 16,-3 0 16 0,3 0-24-16,-3 4 88 15,-4 0-24-15,6 1 32 16,-2-2-80-16,5 1 96 0,-2-2-72 15,2-2-8-15,2 0-24 0,0 0 56 16,2 0-56-16,-4 0-8 16,0 0 48 15,1 0 8-31,-1-2-64 31,-2 2-56-31,-1-2 48 0,-2 2 8 0,-4-2 16 0,3 2-8 16,-1-2 40-16,4-2-48 0,2 0-56 15,4-4 56-15,7 0 64 16,1 0-64-16,5-2 0 0,4-2-8 15,3 1-24-15,2 4 32 16,-2-3 136 0,-4 2-136-16,0-1 0 0,-1 2 40 0,-1-1-32 15,-3 2 56-15,-1-1 0 31,5 3-64-31,-6 0 16 0,-1 1-24 16,0 1 16-16,-3 2-8 16,-2 0 8-16,-1 0-8 0,0 0 0 31,2 0 0-31,8 0 8 15,-4 0-8-15,5 2 0 0,1 0 8 16,1 1-8-16,3-1-72 0,1 2 16 16,2-1 56-16,5-1 24 15,-2 0-24-15,2-2 0 0,1 0-8 31,1 2 8-31,-1-2 0 0,-1 0 0 16,-3 0 0 0,-1 2 64-16,-3-2-56 0,-1 2-16 15,0 0 16-15,5 0 56 0,-1 0-64 16,1 0 8-16,-1 2 48 0,1-3-56 15,4 3-40 1,-4-2 32 0,4 1 8-16,-2-1 0 0,-3-2 8 15,1 2-8-15,3-2-8 16,-4 0 8-16,6 0 0 15,-2 0-8-15,1 0-56 16,4 0 56-16,7 0 8 0,-2 0 0 31,4 0 0-31,4 0 8 0,-4 0 0 16,1-4-8-16,-3-1 16 15,3 1-16-15,1-1 8 16,-2-1 80-16,4 0-88 0,-4 0-8 16,4-1 0-16,-1 0 8 31,2-1 0-31,2 0 8 0,0-3-16 15,5 2-48-15,1-1 56 0,5-1 8 16,3 2 16-16,-2-1-24 16,-1-3-48-16,1 4 48 0,-8-1 0 15,2-1 0 1,-8 3 16-1,0 3 24 1,-1-1-32-16,-2 4 32 0,-7 2-40 0,2 0 0 16,-4 0-8-16,-3 0 8 0,-1 0 0 15,-4 0 0-15,-1 0 0 16,2 0 0-1,-4 0-32-15,4 4 32 32,-3 0 0-32,1-1 0 15,-1 3 0-15,1 0-8 0,-2 3 8 16,-1-3 8-16,-3 1-8 15,-5-1 16-15,-3 0 40 0,-2-1-56 16,-3-1 0-16,-1-2 8 16,0 0 72-16,0-2-120 15,1 2 40-15,-2-2 0 16,1 0 0-16,-4 0 16 0,-2 0 0 0,-4 0-16 15,-6 0-8-15,-2 4 8 32,-7-3 0-32,-4 3 0 0,-2-2 0 15,-7 0 0-15,-3 0-8 16,-3-2 8-1,-2 0 0-15,0 0 56 16,0 0 16-16,0 0 120 0,0 0 128 16,0 0-127-16,-13 0-193 15,-12 2-809-15,-15 3-5728 0</inkml:trace>
  <inkml:trace contextRef="#ctx0" brushRef="#br0" timeOffset="33027">3912 12763 3792 0,'0'0'2561'0,"0"0"-1401"16,0 0-432-16,0 0 465 16,0 0 215-1,0 0-128-15,0 0-496 16,0 0-216-16,0 0-184 0,0 0-23 15,0 0-137-15,0 0-48 16,0 0-120-16,0 7-48 0,2 1 0 16,3 5 56-1,1 2 72-15,2-2 32 16,-1 4-8-16,-1-4-8 15,1 2-8-15,-2-1 40 16,1 0-56-16,2 2 16 16,3 2-40-16,-4 5 144 0,4 8-48 0,5 9 72 46,-3 12-48-46,8 10-72 16,-1 9-40-16,4 3-16 0,3 0-32 16,-1-4-64-16,2-4 64 15,-3-5-64-15,3-5 0 16,-1 0 0-16,-2 0 0 0,-1 2 8 15,-5 2 8 1,-1-2-8-16,-2-1 8 0,-8-9 40 0,0-6-8 16,-4-10-40-16,0-6-8 31,0-10 88-31,-4-6-88 0,0-6 8 15,0-2-8-15,0-2 96 0,0 0-8 16,0-2-88-16,0-18-200 31,-21-40-920-31,3 1-1921 0,-2-1-5192 0</inkml:trace>
  <inkml:trace contextRef="#ctx0" brushRef="#br0" timeOffset="34026">3961 12772 6777 0,'0'0'1600'15,"0"0"-1104"1,0 0 209-16,0 0 695 0,0 17-16 16,0 6-344-16,0 9-375 0,-8 4-129 15,-5-2-8-15,2-4 0 16,-1-6-200-16,3-6-136 15,0-6-72-15,5-6-24 0,2-2-16 32,0-2-8-32,2-2-24 15,0 0-48-15,-3 0 0 0,0-10-160 16,3-6-288-16,-2-6 72 15,2-4-16-15,0-2 144 16,0 0 88 0,0 1 64-16,0 6 96 0,5 1 0 31,-2 6-8-31,-1 3 8 0,0 4 0 0,-1 1 24 0,-1 2-24 15,3 2 0-15,-3 2 16 16,0 0 72-16,0 0 80 16,0 0-8-16,0 0-16 15,0 0-64-15,0 0-72 16,4 0-8-16,-3 0 0 15,6-2-8-15,1 2-88 0,8 0-8 16,3 0 104-16,4 0 48 16,1 0 128-16,4 2 32 15,-4 6 88 1,-1 1-24-16,-4 1-88 15,-1-1-56-15,1 1-72 32,-4-3-56-32,-3 10-440 0,0-6-1376 0,-12 4-6018 0</inkml:trace>
  <inkml:trace contextRef="#ctx0" brushRef="#br0" timeOffset="36731">4541 12486 6009 0,'0'0'1792'0,"0"0"-1312"0,0 0-216 0,0 0 681 0,0 0 207 15,0 0-224-15,0 0-264 16,0 0-256-16,0 0-72 0,0 0 24 15,0 0-200-15,0 0 80 32,0 0-104-17,0 0-32-15,0 0 17 0,0 0-121 0,0 0-153 16,1-2-655-16,4 2-1536 0,0-2-2041 15</inkml:trace>
  <inkml:trace contextRef="#ctx0" brushRef="#br0" timeOffset="37853">4552 12503 3264 0,'0'0'2601'15,"0"0"-1561"-15,0 0-768 0,0 0 56 16,0 0 320 0,0 0-168-1,0 0-248-15,0 0-184 0,0 0-40 16,0 0-8-16,0 0 0 0,2 0-8 15,1 0-48-15,3 0-16 16,1 0 72-16,-1 0 8 0,-1 0 0 16,1 0 0-16,-6 0 8 31,0 0 32-31,0 0 384 0,0 0 401 15,0 0 151-15,0 0 64 16,0 0-128-16,0 0-480 0,-4 0-304 16,-3 0-128-16,1 0 16 15,-1 0-24-15,1-6-72 31,1-2-136-15,0-2 24-16,3 2-96 0,2 2 104 0,0 2 96 16,0 2 80-16,0 2-128 0,0 0-72 15,0 0-40-15,0 0 168 16,0 0 72-16,0 0 0 15,0 4 80 1,0 0 80 0,0 0 144-16,0 0 56 0,-3 0-56 0,2-4-24 15,1 0-112-15,0 0-80 0,0 0-16 16,0 0-72-16,0 0-96 15,0 0-56 1,0 0-32 0,0 0 48-16,0 0 40 0,0 0-8 0,0 0-24 15,0 0-96-15,0 0 48 16,0 0 176-16,-2 2-8 0,-8 1 8 15,4-1-248 1,-2 1-3689-16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40:19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 3216 7329 0,'0'0'7842'0,"0"0"-5914"16,0 0-1024-16,0 0 241 31,0 0-65-31,0 0-464 0,0 45-424 15,0-2-192-15,0 16 72 16,0 7-24-16,0 5-40 16,0-3-8-16,0-6 0 0,0-6 16 15,2-8-8-15,3-8 8 31,-2-10 48-31,-3-8-64 0,0-8-8 0,3-6 8 16,-3-4 0-16,0-4 0 16,0 0 48-16,0 0-48 15,0 0-160-15,0 0-472 0,0-26-1032 16,0-2-2441-1,0-2-6954-15</inkml:trace>
  <inkml:trace contextRef="#ctx0" brushRef="#br0" timeOffset="638">1559 3338 5753 0,'0'0'4345'16,"0"0"-3369"-16,0 0-80 15,0 0 232-15,0 0-264 16,0 0-231-1,0 0-121-15,89-41 168 16,-56 35-120 0,-1 2-240-16,2 2 8 0,0 2-56 15,-4 0-104-15,-2 0-88 16,-4 0-72-16,-3 8-8 15,-5 3 8-15,-1 6 184 0,-7 2 136 16,-3 8 64 15,-5 8 153-31,0 8-81 0,-5 8-32 0,-18 4-64 0,-4 5-168 0,-4 0-48 16,-6-1-56-16,1-7 0 15,2-6 24 1,4-7-64 0,2-12 136-16,3-5 40 0,5-5-136 31,1-8 64-31,7-3 0 0,1-4-88 0,3-2-72 0,3 0-232 31,5-6-624-31,0-12-1136 0,0-4-3322 0</inkml:trace>
  <inkml:trace contextRef="#ctx0" brushRef="#br0" timeOffset="2640">2065 3449 4544 0,'0'0'3145'15,"0"0"-1256"1,0 0-185 0,0 0-256-16,0 0-384 0,0 0-247 15,0 0-209-15,0 0-136 16,0 0-144-16,0 0-40 0,0 0-120 15,0 0-32-15,0 0-40 0,0 0-32 16,0 0 16 0,0 2-32-1,0 4-40-15,0 5 80 0,0 2-32 16,0 6-8-16,0 0 8 15,0 3-48-15,0 5 56 0,0 3-56 16,0 2 0-16,0 0 64 16,3 0 0-1,0-2-72 1,1-6 0-16,0-3-8 15,-2-4 8-15,0-5 0 0,-2-4 8 0,3-2-8 16,-3-4 0-16,0 0 8 0,0-2-8 16,0 2 0-16,2-2 0 31,1 0-8-16,-2 2 8-15,1 0-16 0,3 0-40 0,0 0 40 16,1-2 8 0,1 2-72-16,2-2-8 0,-1 0 80 0,2 0 8 31,0 0-16-31,1 0 16 15,4 0-8-15,-1-2 0 16,-3-2-8-16,4 0 16 0,-5 0 0 16,1 0-8-16,-1 2 24 0,-2 0-16 15,-5 0 0-15,2 0-80 31,-4 0 80-31,-1-2-8 0,2 0 8 16,3-2 80-16,-2 0-80 0,-1-3 0 31,-1 2-8-31,3-1 0 0,-3 2 8 0,-1 0 0 0,3 1 0 16,-3 3-8-16,0 2 0 15,0 0 8 1,0-1-16 0,2-1 16-16,-2 0-96 0,2-2 72 0,-1-2-24 15,-1-2 24 1,0-1 24-16,3-2 0 0,-3-4 0 0,0 0 0 31,0-6-8-31,0 0 16 16,0-5-8-16,0-4 0 15,-8-2 0-15,-1-4 96 0,-3 1-96 16,3 1 0-16,1 2 8 31,4 5-16-31,-2 8 16 0,6 4-8 0,0 6 72 0,0 5-64 31,0 0 72-31,0 2-72 0,0 2 8 16,0-2-16-16,0 2 8 15,0-2-8-15,0-3-8 0,0 1 8 16,0 0 0-16,3 1 0 31,0 1 0-31,-3 0 0 16,0 2 0-16,0 0-320 0,0 0-1968 15,0 7-7883-15</inkml:trace>
  <inkml:trace contextRef="#ctx0" brushRef="#br0" timeOffset="4391">3987 3223 8449 0,'0'0'2297'16,"0"0"-1801"-1,0 0 496-15,21 126 312 16,-12-76-215-16,-7 4-121 0,4-5-440 16,-1-8-168-16,2-7-136 15,-4-8-72-15,-1-7-40 0,-1-7 0 16,4-7-40-1,-5-3 96-15,0 0-64 16,0-2-80-16,0 0-24 16,0 0-704-16,0 0-1152 0,3-9-2481 15,-1-3-3049 1</inkml:trace>
  <inkml:trace contextRef="#ctx0" brushRef="#br0" timeOffset="4702">4025 3265 8057 0,'0'0'3193'0,"0"0"-1881"0,0 0-352 32,0 0-71-32,0 0-129 15,0 0-176-15,0 0-120 0,75-53-248 16,-51 53-96-16,0 0-32 15,0 0 24-15,-1 15-32 0,-2 2 64 16,-6 4 64 0,-4 5 160-16,-5 0-40 15,1 2-80-15,-7 2 96 16,0-3 105-16,0 2-9 0,-13-1-128 15,-2 0 0-15,-6-2-64 16,-1-2-80-16,-3-1-88 0,3-4-80 31,-2-2-552-31,4-13-817 16,7-4-863-16,5 0-2953 0</inkml:trace>
  <inkml:trace contextRef="#ctx0" brushRef="#br0" timeOffset="5233">4297 3285 7817 0,'0'0'5025'0,"0"0"-3520"0,0 0 79 16,0 0-208-16,0 0-656 15,0 0-376 1,0 32-192-16,3-4-24 0,2 6-31 0,0 4-25 16,-2-2-56-16,3-2 40 15,-1-2-56-15,2-8 0 0,-2-3 0 16,-1-8-56-16,1-3-40 31,-3-5-33-31,1-3 1 31,-1-2-64-31,4 0-96 0,1 0 64 0,2 0 136 0,4 0 72 0,0 0-64 16,0-4 16-16,2-3 56 0,-1 1-72 15,-3 0 32 1,1-1 40 0,1 1-40-16,4-3 48 15,-2 1 0 1,3 1-24-16,-1-4 24 0,0 1-8 0,-3 2 8 0,-3-1 48 15,1-2-40 1,-7-3 104-16,1-2 264 16,-6-4 192-16,0-6 73 15,0-2-105-15,0-6-64 16,-5 2-168-1,-1 2-96-15,-4 6-88 0,4 3-48 0,-1 8-72 0,2 2-128 16,-4 9-648-16,-1 2-1313 31,-1 0-5104-31</inkml:trace>
  <inkml:trace contextRef="#ctx0" brushRef="#br0" timeOffset="5707">5146 3138 8785 0,'0'0'5658'16,"0"0"-4170"-16,0 0-728 16,0 0 24-16,0 0-280 0,0 0-104 15,-1 149 233-15,1-85-193 16,0 2-64-16,0-2-104 31,0-4-128-31,1-9-72 0,2-13-72 16,4-8-192-16,-2-11-472 15,-2-8-449-15,2-11-519 0,-5-4-1249 16,0-14-4144-16</inkml:trace>
  <inkml:trace contextRef="#ctx0" brushRef="#br0" timeOffset="5976">5099 3106 8193 0,'0'0'2369'15,"0"0"-1537"-15,0 0 272 0,0 0-216 16,0 0-47-16,0 0-225 0,130-14 16 15,-103 21-240-15,-4 6-32 0,-7 6 8 16,-5 0 280-16,-9 5-64 16,-2 4-96-16,0 4-96 15,-10 2-392 1,-9 2-64-16,-4 9-1104 31,5-9-1872-31,7-8-5466 0</inkml:trace>
  <inkml:trace contextRef="#ctx0" brushRef="#br0" timeOffset="6375">5445 3363 8785 0,'0'0'4665'16,"0"0"-3248"-16,0 0-129 0,0 0-176 31,0 0-320-31,0 0-328 16,0 0-312-16,0 0-144 0,-105 84-8 0,103-50-8 15,2-2 0 1,0-2 0-1,2-7 0-15,9-8-56 16,1-4-112-16,-1-7-192 0,2-4-80 16,1 0 48-16,1-9-120 15,3-10-16-15,-1-4 104 0,-2-1 128 16,-4 5 160-1,-4 2 144-15,-1 5 0 0,-3 7 200 16,-3 5 376-16,0 0-48 16,0 0-352-16,2 0-136 15,1 0-32-15,4 1-8 16,1 5 0-16,-2 2-224 0,6-2-800 15,-6-2-1393 1,-1-1-4024-16</inkml:trace>
  <inkml:trace contextRef="#ctx0" brushRef="#br0" timeOffset="6523">5445 3363 7497 0,'116'74'2321'16,"-104"-78"-625"-16,0-2-112 31,6 0-559-31,5-4-465 0,1 1-232 16,7-2-176-16,-1-1-152 15,1-4-136-15,0-2-2105 0,-9 2-2224 16,-9 4-2344-16</inkml:trace>
  <inkml:trace contextRef="#ctx0" brushRef="#br0" timeOffset="6705">5673 3225 1224 0,'0'0'7393'0,"0"0"-5328"16,0 0-873-16,0 0-528 15,0 0 72-15,0 0 81 16,-18 136-161-16,18-98-192 15,0-6-288-15,8-2-176 16,0-6-376-16,-1-6-1057 16,-3-4-1655-16,-2-10-4498 0</inkml:trace>
  <inkml:trace contextRef="#ctx0" brushRef="#br0" timeOffset="7167">5808 3152 4809 0,'0'0'2472'16,"0"0"-424"-1,0 0 113 1,0 0-137-16,0 0-431 0,41 135-497 15,-36-97-328-15,-5 0-144 16,3-4-296-16,-3-2-200 16,0-4-56-16,0-4 16 0,0-3-80 0,0-8 72 15,0-3-64 1,0-5-8-1,0-5-8-15,0 0-80 0,0 0-88 0,0 0 0 0,5-13-88 16,4-4-88-16,3-8 40 16,4-3 16-16,3 2 16 15,1 0 144 1,1 4 128-16,-4 4-8 0,1 1-128 31,1 8 128-31,-7 3-48 0,1 4-8 0,1 2 64 0,-4 0 56 16,0 4 176-16,-4 14 184 15,-4 2 40 1,1 6-8-16,-3 2-176 15,0 2-232-15,0 6-40 16,0-6-1104 0,-5-8-3553-16</inkml:trace>
  <inkml:trace contextRef="#ctx0" brushRef="#br0" timeOffset="8959">4481 3766 5265 0,'0'0'2944'0,"0"0"-1575"0,0 0 63 15,0 0-72-15,0 0-216 31,0 0-640-31,0 0-239 16,0 0-97-16,0 0-8 0,0 0-64 16,0 0-48-16,0 0-40 0,0 0 88 15,0 2-96-15,3 1 0 0,2 4 24 16,5-1-16-1,1 4-8 1,2 0 88-16,3 4-88 16,2 0-16-16,1 2 16 0,4 0 96 15,-1 0-96-15,4 1-8 16,2-2 8-16,1 4 8 0,0 0 40 0,0 0-48 31,0-2 8-31,0 1 8 16,-5-1 32-16,2-1-48 15,-7 0 96-15,-2-4-96 0,-1-3 0 16,-5 0 0-16,0-3 56 15,-1 0-48 1,-2-2 8-16,0 1-16 16,2-1 8-16,-2 1-8 15,3-1 0 1,5-2-40-16,-4 0-24 0,-4-2 32 15,3 0 24-15,-4 0 16 0,1 0-64 0,-5 0 104 16,2 0-48-16,-5-2 0 31,5-7 0-31,1-2 0 16,4-8 64-16,-1-4-56 15,11-5 160-15,-1-4-152 0,7-4 24 16,6-3 8-16,5-3-48 0,-3 2 8 16,5 4-16-16,-7 3 8 15,1 8-112-15,-7 7-8 16,-7 6-8-1,-3 5-64-15,-9 5-40 0,-3 2-152 32,-4 0-297-32,0 0-1311 0,0 0-4337 0</inkml:trace>
  <inkml:trace contextRef="#ctx0" brushRef="#br0" timeOffset="9763">7076 3200 8481 0,'0'0'4409'0,"0"0"-3897"0,0 0-272 15,0 0 1169-15,0 108-185 0,0-61-488 16,0 3-184-16,0-4-224 15,0-1-184 1,0-7-72 0,0-8-72-16,0-7-560 0,0-14-904 15,0-7-1113-15,0-2-4672 16</inkml:trace>
  <inkml:trace contextRef="#ctx0" brushRef="#br0" timeOffset="9960">7107 3176 4488 0,'0'0'2409'15,"0"0"-617"-15,0 0-207 16,0 0-289-16,0 0-24 0,105 23-280 16,-84 5-167-16,-10 4-49 15,-3 6 88-15,-8 1-40 16,0 6-312-16,-6-1-256 15,-14-1-256-15,-4-2-592 0,3-9-1936 16,5-11-5034-16</inkml:trace>
  <inkml:trace contextRef="#ctx0" brushRef="#br0" timeOffset="10266">7380 3393 5097 0,'0'0'2328'0,"0"0"-480"15,0 0-471-15,0 0-129 16,0 0-272-1,0 0-312-15,0 0-200 0,0 0-63 16,0 0-17-16,0 0 616 16,106-38-384-16,-125 34-448 15,-9 2-88-15,-1 2-80 0,4 0-88 16,-1 16 80-1,8 4 0-15,10 6-32 16,5-2 40-16,3 2 0 0,0-4 8 16,8-5 64-16,9-4-48 15,3-7-24 1,4-6-176-16,0 0-576 0,15-32-840 0,-8-4-1505 31,-1-4-3953-31</inkml:trace>
  <inkml:trace contextRef="#ctx0" brushRef="#br0" timeOffset="10460">7661 3074 4032 0,'0'0'4945'15,"0"0"-2848"1,0 0-1001-16,0 0-664 16,0 0 80-16,0 110 128 0,1-58 49 15,1 3-81-15,3-6-64 16,-2 0-144-16,0-7 312 15,2-5-240-15,-5-7-216 0,0-3-104 16,0-5-56-16,-6 4-96 16,-11-7-504-1,-7-8-2488-15</inkml:trace>
  <inkml:trace contextRef="#ctx0" brushRef="#br0" timeOffset="10603">7543 3345 10098 0,'0'0'4329'0,"0"0"-3569"0,0 0 208 0,0 0-8 15,0 0-264-15,0 0-344 16,179-86-352-16,-110 52-400 16,-4 4-3569-16</inkml:trace>
  <inkml:trace contextRef="#ctx0" brushRef="#br0" timeOffset="11494">8691 3219 9153 0,'0'0'3017'16,"0"0"-2145"-1,0 0-664-15,0 0 176 16,0 0 145-16,15 121-105 0,-9-80-192 16,2-7-104-16,7-8-56 15,-2-6-64-15,1-8-8 0,1-10 0 16,2-2-120-1,1-4 32-15,2-20-40 16,2-10-48-16,1-2-216 16,-7-3-113-16,-2 5 97 0,-2 8 248 15,-3 9 160 1,-5 7 56-16,-1 5 168 0,0 5 152 0,0 0-160 31,2 17 57-31,3 5 383 16,2 3-128-16,-2-1-200 15,2 1-96-15,1-9-232 0,10-10-704 16,-2-6-1409-16,-4 0-3536 0</inkml:trace>
  <inkml:trace contextRef="#ctx0" brushRef="#br0" timeOffset="11738">9079 3174 7377 0,'0'0'2833'0,"0"0"-1337"0,0 0-528 16,0 0-400-16,0 0 8 0,0 0-207 15,9 91-193-15,3-71-56 16,-1-3-40-16,0 0 112 0,1-5-88 15,-4 0 184 1,1-4-24 0,-4 0-56-16,-3 0 64 0,-2 0 40 15,0 4 80-15,-2 1-56 16,-14 6-336-16,-10 1-256 15,2-2-1808-15,6-9-5274 0</inkml:trace>
  <inkml:trace contextRef="#ctx0" brushRef="#br0" timeOffset="12088">9276 3295 3832 0,'0'0'2425'16,"0"0"-297"0,0 0-631-1,0 0-105-15,0 0-200 0,0 0-80 16,0 0-495-16,101-44-289 15,-93 29-120-15,-4 0-32 16,-1-2-104-16,-3 2-72 0,0-2-96 16,-3 1-32-16,-12 2-128 15,-1 3 104-15,3 2 32 0,-1 7 120 16,2 2 72-16,6 0 192 31,-6 7-72-31,4 8 64 16,4 9 128-16,-1 7 88 0,3 5-16 0,2-1 120 15,0 1-104-15,0-2-128 31,0-5-160-31,11-7-176 0,2-6 48 0,5-6-56 16,14-10-280 0,-1-2-728-16,-5-16-3969 15</inkml:trace>
  <inkml:trace contextRef="#ctx0" brushRef="#br0" timeOffset="12867">8286 3602 1560 0,'0'0'5977'0,"0"0"-3960"0,0 0-721 0,0 0-272 15,0 0 184-15,0 0-344 16,-55 144-327-16,35-98-177 0,-2 0-112 15,2-2-16-15,1-8-232 16,1-4-312 0,5-10-1649-1,4-10-3936-15</inkml:trace>
  <inkml:trace contextRef="#ctx0" brushRef="#br0" timeOffset="13056">8300 3647 7041 0,'0'0'2761'15,"0"0"-1793"-15,0 0 320 0,0 0 312 0,0 0-431 16,0 0-289-16,141 75-312 16,-114-49-224-1,1 0-344 1,-1 10-192-16,-9-6-1880 0,-7-3-7250 15</inkml:trace>
  <inkml:trace contextRef="#ctx0" brushRef="#br0" timeOffset="13533">7863 4131 9882 0,'0'0'2568'16,"0"0"-1928"-16,0 0 665 0,0 0 335 0,0 0-544 15,127 52-328-15,-98-36-424 16,0-4-192-16,-3-2-120 31,-2-2-32-31,-1-1-864 0,-2-7-1280 16,-5 0-2873-16,-5-7-4977 15</inkml:trace>
  <inkml:trace contextRef="#ctx0" brushRef="#br0" timeOffset="13681">8110 4069 5753 0,'0'0'3969'15,"0"0"-2321"-15,0 0 296 16,0 0-671-16,0 0-537 0,0 0-320 16,0 0-240-16,-118 128-176 15,98-92-264 1,4-10-2041-16,8-6-5416 15</inkml:trace>
  <inkml:trace contextRef="#ctx0" brushRef="#br0" timeOffset="13890">8237 4074 7801 0,'0'0'3089'15,"0"0"-2169"-15,0 0 304 0,0 0 89 16,0 0-241-16,0 0-584 15,128 53-320-15,-104-37 16 0,-1 0-184 32,-2 0-552-32,-4-4-1345 15,-5-6-2664-15</inkml:trace>
  <inkml:trace contextRef="#ctx0" brushRef="#br0" timeOffset="14058">8418 4014 5449 0,'0'0'3152'15,"0"0"-1543"-15,0 0 55 16,0 0-384-16,-61 113-464 16,41-83-503-1,1 4-313-15,4-6-1121 16,4-8-3672-16</inkml:trace>
  <inkml:trace contextRef="#ctx0" brushRef="#br0" timeOffset="14273">8468 4057 3264 0,'0'0'5809'16,"0"0"-4864"-16,0 0 191 31,0 0 352-16,0 0-256-15,0 0-375 0,95 56-577 0,-72-38-48 16,0-2-104-16,4 0-128 16,-3-4-352-16,10-10-673 0,-5-2-1447 15,-9 0-4650-15</inkml:trace>
  <inkml:trace contextRef="#ctx0" brushRef="#br0" timeOffset="14457">8701 3967 1360 0,'0'0'7145'0,"0"0"-5272"0,0 0-313 16,0 0-200 0,0 0-463-16,-112 122-609 15,95-90-288-15,0 4-697 16,6-8-3271-16,5-10-3610 0</inkml:trace>
  <inkml:trace contextRef="#ctx0" brushRef="#br0" timeOffset="16178">6892 2984 8041 0,'0'0'2385'15,"0"0"-889"-15,0 0-288 0,0 0-320 16,0 0-359-16,-92 88-225 31,85-31-296-15,7 9 112-16,0 6 160 0,9 4-56 0,24-2-160 15,6-2-56-15,10-6 24 0,9-10-32 16,42-3-528-16,-13-17-1273 15,-8-16-4840-15</inkml:trace>
  <inkml:trace contextRef="#ctx0" brushRef="#br0" timeOffset="16829">9453 2984 6649 0,'0'0'1800'16,"0"0"-847"-16,0 0 79 0,0 0-120 15,121 66 216 1,-88-36-128 0,1 6-327-16,-4 7-105 0,-7 4-112 15,-7 6-112-15,-14 5-16 16,-2 4-296-16,-36 28-32 0,-11-14-1905 0,-1-12-6136 15</inkml:trace>
  <inkml:trace contextRef="#ctx0" brushRef="#br0" timeOffset="23158">2680 5643 1536 0,'0'0'5465'0,"0"0"-3689"0,0 0-303 0,0 0 127 31,0 0-48-31,0 0-399 16,0 0-329-16,0 0-248 0,0 0-160 15,0 0-24-15,0 0-16 16,0 0-96-16,0 0-40 15,0 0-80-15,0 0-88 0,0 0-56 16,0 0-16-16,0 0-24 16,7 0 24-1,4 0 72 1,2 0-64-16,1 0-8 0,-1 0 0 15,5 0 104-15,-5 0-88 16,2 2 32-16,-1-1 0 0,4 1-40 16,-2 0 0-16,3 1 8 0,1-1 64 31,-4 0-72-31,5 0 112 15,-3 0-120-15,-1 0 64 16,0-2 16-16,-3 0 0 0,2 2-16 16,2-2 9-16,-5 0 39 15,5 2-48-15,-5-2-16 0,6 0-40 16,-4 0 64-1,2 0 64-15,4 0-64 32,-6 0-64-32,1 0-8 0,2 0 8 0,-7 0 40 0,2 0-32 15,-2 0 32-15,1 0-24 16,-1 0-24-16,0 0-8 15,1 0 8-15,2 0 8 16,2 0-8-16,2 0 0 16,-2 0 8-1,2 0 0-15,-4 0-8 0,1 0 16 0,-2 0-8 16,0 0 8-16,-2 0-16 15,-4 0 0 1,-1 0-8-16,4 0 8 16,-5 0 0-16,1 0 0 15,2 0 0 1,-3 0 0-16,5 0 0 15,-2 0 0-15,1 2 8 0,-2 0-8 0,1 0 24 0,2 0-24 32,-4 0-8-32,4 0 8 15,-2-1 0-15,-2 2 0 16,4-1 0-16,-2-2 72 0,2 2-72 31,-2-2-48-31,3 2 40 0,2-2-32 0,-2 0 40 0,4 0 0 16,-5 0 0-1,1 0 0-15,2 0 0 16,-2 0 8-16,0 0-8 15,-3 2-8-15,1-2 8 0,2 2 0 16,-5 0 0-16,4-2 0 16,-4 2 16-16,3-2-16 15,-3 0 0-15,4 2 0 16,-1-2 0-16,-1 0 0 15,4 0-8-15,1 2 8 16,-2-2 0-16,7 0 0 0,-7 0 0 16,8 0 0-1,-4 0 0-15,3 0 0 16,-4 0 0-16,2 0 0 15,1 0 0-15,-5 0 0 16,5 0 0-16,-4 0 0 0,-1 0 0 16,1 0-8-16,2 0 8 15,-1 0-8-15,1 0 16 0,0 0-16 31,1 0 8-31,0 0-8 16,-2 0 8-16,3 0-16 16,0 0 16-16,3 0 0 0,1 0 0 15,1 0 0-15,-1 0 0 16,2 0 0-16,-2-2-8 0,-2 2 0 31,1 0 8-31,-3 0-8 16,0 0 8-16,0 0 0 0,1 0 0 15,-2 0-8-15,2 0 8 0,0 0 0 16,-7 0 0-16,2 0 0 15,0 0 0-15,1 0 0 16,-2 0 0 0,1 0 0-16,0 0 0 15,1 0-8-15,-1 0 8 16,2 0 0-16,1 0 0 0,1 0 0 0,-4 0 0 15,5 0 0-15,0 0 8 16,0 0-8 0,3 0 0-16,-2 0-8 31,0 2 8-31,1 2 0 0,-1-2 0 0,4 2 0 15,-4-3 8-15,4 2-8 0,-1-3 0 32,-2 2 0-32,-2-2 0 15,3 0 8-15,-4 0 8 0,1 0-16 16,-2 0 0-1,-3 0-8-15,0 0 0 0,0 2 0 0,-2 2 8 16,5-2-8-16,-4 2 8 16,-4-2-8-16,3 2 8 31,4-2 0-31,-2 0 0 0,1-2 0 15,-3 2 40-15,6-2-40 16,0 0-32-16,-1 0 24 0,2 2 8 16,-2 1 0-16,-1-3 48 15,3 0-48-15,-1 1 0 16,0-1-8-1,2 0-8-15,4 0 16 0,2 0 0 16,3 0 72-16,1 0-72 31,6 0 0-31,-1 0 0 0,2 0 0 0,1 0 0 0,2 0 0 0,3 0-8 31,-3 0 8-31,-1 0 0 16,3 0 0-16,-3 0 0 0,-5 0 0 16,-1 0 8-16,-1 0-56 15,-12 0 48-15,-1 0-8 16,-5 0 8-16,-8 0 0 0,1 0 56 31,-6 0-56-31,0 0 0 0,-19 8-88 16,-10 4-1073-16,-7 2-6320 15</inkml:trace>
  <inkml:trace contextRef="#ctx0" brushRef="#br0" timeOffset="25295">2729 9573 1016 0,'0'0'1320'0,"0"0"-816"0,0 0 192 15,0 0-32-15,0 0 57 16,-7 8-137-16,6-4-232 0,-6 5-288 16,2-2 40-16,2 1-96 15,-5 0 0-15,6-2 0 16,1-3 64-1,1-1 296-15,0-2 408 0,0 0 80 16,0 0 80-16,-3 0-127 16,3 0-121-16,0 2-64 15,0-2-40-15,0 0-32 0,0 0-96 16,0 0-48-1,0 0-128-15,0 2-136 16,0-2-80-16,0 0-64 0,0 0 0 16,0 1-88-16,0-1 88 15,4 2 8-15,8 0 328 16,-1 0 185-16,-1 0-41 0,-1 2 24 31,1-2-128-31,0 0 72 16,1 0-136-16,7 0-48 0,0-2-48 15,6 0-24-15,-2 3-88 16,6-3-48-16,1 0 40 15,0 0 24-15,2 2-24 0,-1-2-16 32,-1 2 64-32,4 0-56 0,-3 0-24 15,-1 0 88-15,1-1-32 16,0 1-40-16,-1-2 8 15,2 0-8-15,3 2 73 0,-3-2-105 16,2 0 16-16,-2 0 24 16,-2 0 24-1,0 0 8-15,0 0-32 0,-4 0 0 16,-3 0-80-16,4 0 0 15,-7 0 40-15,4 0 0 16,-2 0-40-16,2 0 0 0,-2 2 0 16,0 0 0-1,1 0 32-15,-1 0-24 16,0-2-8-16,0 0 48 0,-1 2-8 15,2-2 16-15,-2 0 16 16,2 0-16 0,-1 2-64-16,0 0 8 15,3 3 40-15,-3-3-32 16,4 2-8-16,-3-2 0 15,2 1-8-15,1-1 8 16,1 0 0-16,-1-2 16 0,3 2-16 16,-2-2-8-16,-2 0 16 0,3 0 80 15,-2 0-16-15,2 0-16 31,-1 0-8-31,3 0 88 0,0 0 8 16,-2 0 16-16,4 0-48 31,-3-4 8-31,-1 2-40 16,2 1 32-16,-1-1-40 0,-1 0-32 15,-1 2-32-15,-2-2-8 16,0 2 40-16,4 0-40 0,-6-2-8 16,1 2 8-16,1 0 40 0,-4-2-40 31,2 0-8-31,1 2 8 0,-4-3-8 0,4 3 48 0,-5-2-48 15,6 2-8 1,-6 0 8 0,-1 0 0-16,1 0 0 0,1-2 0 15,-2 2 0-15,0 0 8 0,3-2-8 16,-4 0 0-1,5 0 8-15,-3 0 0 0,1-2 0 16,2 2 8 0,-2 1-16-16,-2-1 8 15,2 0-8-15,2 2-16 0,-2 0 8 16,4 0 8-16,1 0-8 15,-6 0 0-15,6 0 8 32,-6 0 0-32,0 0 0 0,-1 0-8 15,-2 0 8-15,-2 0 0 0,1 0 8 16,-1 0 0-16,-3 0-8 15,1 0 0-15,1 0-8 16,-3 0 0-16,-1 0-64 0,-3 0 72 16,0 0 8-1,-3 0 0 1,-2 0-8-16,0 0 8 0,0 0 48 15,0 0 24-15,0 0 16 16,0 0-96-16,0 0-80 16,-12 0-920-16,-5 0-1817 0,-8 0-7441 0</inkml:trace>
  <inkml:trace contextRef="#ctx0" brushRef="#br0" timeOffset="27727">2511 14243 232 0,'0'0'2504'15,"0"0"-1024"-15,0 0-535 0,0 0 351 0,0 0 56 16,0 0-256-16,-2-4-119 15,2 4 39-15,0 0-112 16,0 0-72 0,0 0-160-16,0 0-16 15,0 0-47-15,0 0-97 16,0 0-64-16,0 0-120 0,0 0-48 15,0 0 0-15,0 0-112 0,0 0-40 16,0 0-120-16,5 0 56 31,8 0 40-31,3 0-56 16,5 0 64-16,2 0-48 0,6 0-16 15,0 0 8-15,1 0 40 16,4 0-48-16,0 0 72 0,-3 0-40 31,4 2-32-31,-4 0 8 31,3 1 24-31,0-1-8 0,-3 0-24 0,4 0 16 0,-1-2 16 16,-3 2 0-16,1-2 80 16,-1 2-8-1,-2-2-72-15,-3 0 72 0,1 0-31 16,-4 0 47-16,-2 0-16 31,5 0 24-31,-4 0-56 0,1 0 0 0,-4 0-16 0,-1 0-16 16,1 0 16-16,-1 0-32 15,0-2 24-15,0 0 8 0,-2 0-56 16,-3 0 16-1,-2 2 8-15,-1-2-64 16,-1-1 160 0,1 1-16-16,0 0-40 0,3 0 8 0,0 0 24 15,3-2-32 1,-2 2-64-16,4 0-40 0,-2-2 56 0,2 3-64 31,-2-1 8-31,-1 2 0 16,1-2-8-16,-3 2 0 31,1-2 0-31,1 0 0 0,-1 2 0 0,2-3 16 0,-1 3-16 0,1-2 0 15,-1 2 0-15,2-2 0 32,1 0 0-32,5 0 0 15,-4 0 0-15,4 0 8 0,-1 0-8 16,3 2 8-16,-3-2-8 15,2 2 0-15,-1 0-8 0,1 0-40 16,0 0 40-16,-1 0 8 16,-2 0 0-1,0 0 0-15,2 0 0 16,4 0 0-16,-1 0 0 0,1 0 8 15,4 2-8 1,1 0 48-16,-1 2-40 0,1 0-8 0,-1-2 16 16,0 0-8-1,-1-2 0-15,1 0 0 16,0 0 48-16,-5 0-48 15,3 0 0-15,0-6 0 0,-3-2 64 16,1 2-64-16,-8 1 0 31,-1 0-8-31,-2 1 8 16,1 2 8-16,-3 2-16 0,2-2 0 15,0 2 0-15,2-2 0 16,0 2 0-16,1-2 0 0,2 2 0 16,-1-2 8-16,-1 2 0 15,-1-2-8 1,4 2 0-16,-2 0 8 15,1 0 8-15,3 0-16 16,0 0 0-16,4 0 0 0,1 0-8 16,-5 0 8-16,3 0 0 15,2 0-8-15,-3 0 8 16,3 0 0-16,0 0 0 0,-4 0-8 31,4 0 8-31,-7 0-8 16,1 2 8-16,1 0 0 0,-4 2 0 0,2 0 0 15,-2-2 0-15,-1 0 0 16,-1 3 0-16,-4-3-8 15,2 0 0-15,-3-1 8 16,5-1 0 0,-7 0 0-16,2 2 0 15,-1-2 0-15,2 0 8 0,-3 0-8 0,-3 0 0 16,4 0 0-1,-4 0 8-15,3 0-8 0,-1 0 0 16,3 0 0 0,-2 0 0-16,0 0 0 15,1 0 0-15,1 0 0 16,0 0 0-16,3 0 0 0,0 0 8 15,-2 0 0-15,3 0-8 32,0 2 0-32,3 0 8 15,-1 0-8-15,0 2 0 0,4 0-8 16,-2 0 0-1,5-1 8-15,0 1 8 0,-2 0-8 0,3-1-8 16,4 1 8-16,3 0 0 16,3 0-8-16,2 0 8 0,3 3 0 31,0-1-8-31,0-1 0 15,3 1 8-15,-6 0 8 0,-2-1-8 16,-1 1 0-16,-3-4 8 16,-2 2 0-16,-12-4-8 0,4 2 0 15,-8-2 0-15,-6 0 0 16,-1 0-8-1,-6 0 16-15,0 0 0 16,-2 0 56-16,0 0-48 0,0 0 64 16,0 0-32-16,0 0-40 15,0 0-8-15,0 0-696 0,0 0-1208 16,-15 0-2033-1,-6 3-8786-15</inkml:trace>
  <inkml:trace contextRef="#ctx0" brushRef="#br0" timeOffset="36790">10123 5183 1064 0,'0'0'776'0,"0"0"-552"0,0 0-56 16,0 0 312 0,-8 2 8-16,8-2 40 0,0 0-144 0,0 0-200 31,0 0 80-31,0 0 185 15,0 0 175-15,0 0 288 16,0 0 360-16,0 0 80 0,-4 0-119 16,4 0-25-16,-2 0-144 31,2 0-184-31,-2 0-143 0,2 0-121 15,0 0-208-15,0 0-32 0,0 0-88 16,0 0-136-16,0 0-40 16,0 0-40-16,0 0-64 0,0 0-8 15,0 0 48-15,0 0-40 16,0 0-8-16,0 0 0 15,0 0 0 1,0 0 0-16,0 0-40 0,0 0-120 16,0 0 8-16,-3-2 24 15,3-2-48-15,0 2 48 0,0 1 128 31,0 1 0-15,0 0 0-16,0 0 0 0,0 0 8 0,0 0 104 16,0 0-24-16,-5 0 64 15,5 0 8-15,0 0 40 16,-1 0-72-16,1 0-48 0,0-2-16 15,0 2-64-15,0 0 8 0,0-2 16 32,0 0-24-32,0 0 8 15,0-4-8-15,0-1 0 16,0-3 0-16,0 1 0 0,0-2 0 15,0 1 0-15,0 5 8 16,0-1 0-16,0 4 40 0,0 0-48 31,0 2 8-31,0-2 0 16,1-3-8-16,4 1 0 0,0-2 8 15,-3 0 0-15,2 3-8 0,-2-1 0 16,1 2 8-16,-3-1 0 16,0 3-8-16,3 0 0 15,-3 0 0 1,0-2 0-16,0 2 0 15,0 0 0-15,0-2 0 0,0 0 0 16,2 0 0-16,-2 0 0 16,2 2 0-16,-2-2 0 15,0 2 0-15,1 0 0 16,-1 0 0-16,0 0 8 15,0 0-8-15,0 0 0 16,0 0 0-16,0 0 8 16,0 0-8-16,0 0-448 0,0-2-2057 15,0 2-10209-15</inkml:trace>
  <inkml:trace contextRef="#ctx0" brushRef="#br0" timeOffset="38769">10132 5045 3752 0,'0'0'2737'0,"0"0"-1289"16,0 0-280 0,0 0 305-16,0 0-185 15,0 0-456-15,0 0-456 0,0 0-192 16,0 0-8-16,6 0 80 15,2 0 0-15,3-5-63 0,-1-4 15 32,1 3-8-32,-1-2 0 0,0 2-96 0,-1 1-24 0,0-2-72 15,0 3 16-15,4-2-16 16,-6 2 0-1,4 0 0-15,0 2 0 16,2 0-8-16,-2 1 8 16,1 1 0-16,-1 0 0 15,2 0 40-15,0 0 0 0,1 0 40 0,-1 0 64 31,-1 1-80-31,1 3 48 16,1 2 32-16,-1 0-72 16,0 0-24-16,0 3 16 0,1-4-56 15,-1 1 32-15,-1 2-48 16,-1 1 8-1,-3-2 0-15,2 1 72 0,-2 2-72 0,-3-1 48 16,1 0 32-16,-1-1-16 31,0 3 80-31,-4-1 48 0,4-3-56 16,-2 1-24-16,-3 1-24 0,4-1 16 15,-3-1-48 1,2 1-56-16,1 1 40 0,-4-1-40 16,3 1 48-1,2 2-48-15,-4-3 64 16,4 2-64-16,-3-5 56 0,1 4-56 15,-3-3 72-15,0 0-24 16,2 0-8-16,-2-1-32 0,0 2-8 31,0 1 8-31,0 0 64 0,0 1-72 16,0 0 56-16,0-1-16 15,0 0-40-15,0-2 40 0,0 0-40 16,0-2 48-16,0 0-8 16,0 0-32-16,0 0-8 0,0 2 0 31,0 2 40-31,0 0-40 15,0 0 0-15,-2 0 80 0,-1 0-80 16,3 0 72-16,-2-2-8 16,-1 2 0-16,1-1 0 0,-2-2 0 15,2 1 8-15,-1-2 9 16,3 0-33-16,-4 0 16 31,1 0 0-31,2-1-64 0,-3 1 88 16,4 0-96-16,-3-3 0 15,-2 1 8-15,4 2 0 0,-1 0 64 16,-4 0 0-16,4 0-64 15,-3 1 40-15,2-1-40 16,0-2-8 0,-4 1 8-16,6 1 8 0,-3-2-8 15,4 0 0-15,-4 0 0 16,0-2 8-16,1 2 56 0,-3 0-72 15,1 2 72-15,2-1 8 0,-2-1-72 32,-5 2 40-17,4 0-40-15,-1-1 0 0,-1 1 0 16,0-2-8-16,0 2 8 0,1-2 40 15,-1 0 16-15,0-2-56 0,0 3 0 16,2-3 56-16,-2 0-64 31,1 0 0-31,2 0 16 31,-1 0 64-31,3 0-72 0,-7 0 8 0,2 0-16 0,-3 0 16 16,-1 0-16-16,1 2 0 16,0-2 8-16,-1 0-8 0,1 0 8 31,0 0-8-31,0 0 8 0,2 0-8 15,-2 0 8 1,3 0 0-16,-3 0-8 0,1 0 8 16,0 0 0-16,2 0-8 0,-1 0 0 15,4-5 8-15,-5 1 0 16,4 0 8-1,-4-2-16-15,5-1 8 0,-6 1-8 16,3-5 0 0,1 3 0-16,-2-3 0 0,2-2 0 15,1 0-8-15,1-4 8 0,-3 0-16 16,1-4 8-1,2 1 0-15,1 0 0 16,2-2 0 0,-1 0 0-16,3-3 0 31,0 0 0-31,0 1 0 0,0 0-48 0,0 1 48 15,5 4 0-15,1 0 0 0,-1 1 0 16,0 4-40-16,-2 3 40 16,2 0-104-16,-2 3-112 0,5-1-248 15,-1 0-433-15,10-5-719 31,1 5-1329-31,-2 0-4104 0</inkml:trace>
  <inkml:trace contextRef="#ctx0" brushRef="#br0" timeOffset="39111">10395 5136 3592 0,'0'0'2729'0,"0"0"-1041"0,0 0-79 15,0 0 279-15,0 0 48 16,0 0-487-16,0-23-409 0,0 23-408 16,0 6-184-1,0 13-96 1,0 9-56-16,0 4 24 0,0 6 32 15,0 2-160-15,0 0-112 0,0 22-80 16,-3-10-944-16,-2-5-3289 16</inkml:trace>
  <inkml:trace contextRef="#ctx0" brushRef="#br0" timeOffset="42706">10230 9250 4913 0,'0'0'2912'16,"0"0"-1512"-16,0 0-207 0,0 0 135 15,-5-25-296-15,5 14-424 16,0 3-192-1,0-3-95-15,0-2 111 16,7-1-24-16,4-2 64 0,0 0-144 16,2 0-40-16,3 0-8 15,-1 0-40-15,1 2-40 0,3 0-88 16,-2 2 8-16,0 1-48 31,1 2-16-31,3 1 8 0,-2 4-56 0,-1 0-8 16,2 2 8-16,-3-1 0 15,1 3 0-15,-2 0 8 16,2 0 72-16,-7 0-16 0,1 0 32 15,-1 3 32-15,0 1 0 16,1 2-24 0,-3 2 0-16,3-1-96 15,-1 2 56-15,-1 1-64 16,-2-1 40-16,3 2-32 0,-1-1-16 15,-2 0 48-15,-2 0-40 16,5 0-8-16,-6 0 8 16,2 0 40-16,-2 0-32 31,1-2 0-31,-6 3-8 0,5-2 40 15,1 1-48-15,-6 0 0 0,2 0 48 16,1 0-40-16,-3 3 0 16,3-2 0-16,-3-1 0 15,0 3 0-15,0-4-8 0,0 1 56 16,4-1-56-1,-3 1 0 1,-1-3-8-16,4 3 8 0,-1 1 0 0,-3 0 0 16,3 4 0-16,-3-1 8 15,2 2-8-15,-2-2 0 16,0 2 0-16,0-4 0 15,0-1 8 1,0 2 32-16,0-3-40 0,0-1 0 16,0 2 0-16,0-1-16 0,0 0 16 15,-5 0 0-15,5 0 8 16,-7 0-8-16,2 0 0 15,2 0 56 1,-2 0-56-16,-6 0 8 31,5 0 8-31,-6 0-8 0,3 1 81 0,1-2-81 0,-4 1 0 16,1-1 0-16,0-2 0 15,-1 1 56-15,-1-2-64 0,4 0 8 32,-6 1 64-32,2-3-72 15,-1 1 8 1,2-1 0-16,-2 0 0 0,1 2-8 0,-2 1 8 15,-4-1 0-15,1-1-8 16,2-1 8-16,-6-2-8 0,2 0 8 31,2-2 0-31,1 0 48 16,-1 0-48-16,2 0-8 0,-2 0 0 15,2 0 8-15,1-6 0 16,-1 1-8-16,0-3 16 16,1-1-8-16,4-1-8 0,-5 1 40 15,3-4-32 1,2-1-8-16,1 0 8 15,-1-2 0-15,-1-4-8 0,4 1 0 0,-3-6 8 32,0 1-8-32,1-4 0 0,2-2 0 15,6 0-8-15,-4-4 8 16,6 2-8-16,0-2 0 15,0 2 0-15,0 3 8 16,8 5 0-16,0 2-8 0,2 2 8 16,-5 2 8-1,1 2 0-15,-3 4-8 0,-1 0 0 16,0 4-136-1,2 0-609-15,13 4-1015 32,-3 2-2625-32,1 2-1960 0</inkml:trace>
  <inkml:trace contextRef="#ctx0" brushRef="#br0" timeOffset="43435">10375 9268 1632 0,'0'0'5337'0,"0"0"-3417"15,0 0-623-15,0 0 351 16,0 0-272-16,0 0-415 16,0 0-425-16,-3 0-208 15,11 0 232-15,8 0 80 16,2 0-168-16,2 0-200 15,2 0-56-15,-6 0-64 0,-1 0-48 32,-1 0-32-32,-6 0-16 31,-1 0 8-31,-2 4-16 0,-2-2 40 0,-3 0 8 0,0-2 16 15,0 4 64-15,0 3 48 16,0 3 8-16,-8 3-95 0,-5 8-81 16,-5 3-56-16,0 2 0 0,-4 1 0 31,-1-1-8-16,2 1 8-15,3-7 0 0,2-4-48 16,5-4-17-16,0-2 65 0,4-4 8 16,2-2 8-16,5-2-7 31,-4-2-1-31,2 2 0 0,2-2-8 15,0 0 0-15,0 0 0 0,0 0 0 16,0 0 0-16,0 0 0 16,0 0-8-16,0 0 0 0,6 0-41 15,6 0 49-15,1-4 0 16,4-2 0-16,4 0 0 15,2 0 0-15,-2-2 8 16,2 0-8 15,-1 0 8-31,-2 2-8 0,-1 0 0 0,-6-1 8 0,1 4 0 0,-2-1-8 16,-4 2 0-16,0-2 0 15,-2 2 8 1,-1 0 1-16,0 0-1 16,-2-2 0-16,0 2-8 15,2-3-281 1,-5 5-623-16,0 0-1632 0,0 0-5530 0</inkml:trace>
  <inkml:trace contextRef="#ctx0" brushRef="#br0" timeOffset="47446">12804 14218 312 0,'0'0'5601'0,"0"0"-3713"0,0 0-488 16,0 0-175-16,0 0-153 0,-24 7-48 15,18-5-344-15,-4 0-72 31,3-2 1-31,-1 2-33 0,-3-2 24 16,1 0-16-16,-1 0-176 16,3 0-80-16,-3 0-112 15,-1 0-88-15,4 0-48 0,-3-4-16 47,1 0-56-47,-1-1 40 16,3-2 8-16,-3 1-56 0,1-2 0 15,-1 2 8 1,1-4 0-16,0 0 0 0,-1 0-8 0,3-4 0 15,-3 2 8-15,1-1 0 16,3-4-8-16,-4 3 0 0,3-2 8 16,-2 2-8-16,4-2 8 0,-1 2 0 15,-2 0 8-15,2 2-16 16,1-1 0-16,1 6 0 31,2-1 8-31,0 4 0 0,1 2 0 0,-1 0 0 16,1-3 0-16,0 1-8 15,2 0 0-15,-3-3 0 16,2-1-40-16,1-5 40 0,-2 2 0 31,2-2 8-15,0 1-8-16,0 1 0 0,0 0 0 0,0 1 0 15,0 1 8-15,0 0-8 0,0-1 16 16,0 2-16-16,0-1-8 15,0-4 8-15,2 1 0 16,2 0 0-16,0-2-8 16,4 3 0-16,-2-4 8 31,2 1 0-31,2 2 0 0,-2-2 0 0,3 3-8 15,1 0 8-15,1 1-8 16,3-1 0-16,0 2 8 16,2-1 72-16,1 1-72 0,0 0 0 31,1 3 0-31,-2 0-24 0,-4 2 24 15,4 0 0-15,-2 1 0 0,2 3-72 16,-5 0 72-16,4 0-8 16,-5 0 16-16,4 0-16 15,0 0 16-15,2 0 32 0,0 0-40 16,1 0-8-1,0 0 0 1,-1 0 8-16,3 0-8 0,-5 0 8 0,-1 3 0 16,1 3 0-16,-2 2-8 15,1 0 0-15,-2-1 8 16,1 4 0-1,-1-1 0-15,0-3 0 16,0 4 0 15,2-3 0-31,-2 2 8 0,0 0-8 0,-1-2 8 0,3 2 0 0,-5 0-8 16,4 2 8-16,-2-2 0 15,-1 0 0-15,-1 0 0 0,-2 0 0 32,0 1 32-32,0 0-32 0,-3 1 24 31,1 1-32-31,-1 0 0 0,1 0 0 0,-6-4 8 15,5 3 0-15,0-1 0 0,-3-2 48 16,-2 3-56-16,3 1 8 31,-3-2 88-31,0 4-96 16,0-1 0-16,0 2 152 15,-5-2-152-15,-1 2 96 0,-4-2-24 16,2-1-56-16,1 2-16 0,-1-3 16 16,0 0-8-16,3 0-8 15,-3-2 0 1,2 0 8-16,-2-2 0 15,1 2 0-15,-1-2 0 0,-1 2 48 16,-4 0-48-16,1-1 40 0,-4-2 0 16,3 1-32-1,-1 0 64-15,-1-2-24 16,1-1-40-16,1-1 32 15,-3 1-40-15,1-1 40 16,-4076-2-40-16,4077 0 1 0,4071 0-1 16,-4074-2 64-1,5 0 120-15,-1 0 32 0,-2 0-24 0,2 0-64 31,2 0-136-31,3 0 56 16,0 0-8-16,-2 0-24 0,4 0-16 16,-1 0 0-16,-1 0 0 15,5 0-8-15,0 0-120 16,-2-4-400-1,5-7-369-15,0-18-799 16,0 3-2489-16,0 0-3256 0</inkml:trace>
  <inkml:trace contextRef="#ctx0" brushRef="#br0" timeOffset="48408">12715 13728 5401 0,'0'0'3120'0,"0"0"-1799"16,0 0-577-16,0 0-24 0,0 0 224 16,23 0-112-1,-4 0-232 1,4 0-15-16,0 0-177 0,-1 0 24 15,-1 0-8-15,-1 0-176 0,-3 4-96 16,-4 2-80 0,-5 2 16-16,-3 0 8 0,0 2-8 0,-5 2 88 15,0 2 40-15,0 0-96 16,-16 1-32-1,1-2-80-15,-6 0 88 16,2-3-80-16,-2-3-16 16,2-1 8-16,1-4 0 31,2-2 0-31,8 0-8 0,4 0 16 0,1 0-16 15,3 0 0-15,0 0-104 0,0 0-72 0,0 0-40 32,10 0 208-32,6 0-40 15,3 0 40-15,-2 0 0 0,4 0 8 16,-2 0 0-1,4 0 0-15,1 0 0 0,-5 0 0 0,4 7 0 16,-4 1 0-16,-4-1 0 31,-4 1 8-31,-3 1-8 16,-5-3 0-16,-1 0 0 0,-2-1 0 15,0 3 48-15,0 3 48 0,-13-1 0 32,-8 4-48-32,-3 0-40 0,-2-1 96 15,-2 2-88-15,-2-2-16 16,6-2 8-16,3-5 0 15,8-2-8-15,3-2-112 0,7-2-256 0,1 0-600 16,-1 0-1569 15,3 0-5504-31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41:23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4216 10987 5065 0,'0'0'2456'15,"0"0"-1544"-15,0 0-296 0,0 0 105 16,26-9 167-16,-10 7 40 15,3 0 24-15,4-1-144 0,0-1-39 16,1-2-17-16,3-2-176 31,-1-1-192-31,3 0 48 16,7-3-128-16,-2-1-24 0,8 2-80 15,4 1-80-15,1-1 48 0,5 4-96 32,0-1-64-32,1-1 120 15,-3 1-8-15,-2-1 24 0,-4 1-24 16,-2-1 32-16,-2 1 16 15,-2 2-64-15,-1 1-32 0,-2 3-24 16,-4 2-40-16,4 0 0 16,-4 0 0-16,-2 0 40 15,3 0-40 1,-1 0 0-16,0 4 0 15,3-1 64-15,0 1-72 0,-2 0 48 16,0-2 25-16,4-2-17 16,-1 0 48-16,1 0 80 0,1 0 48 0,3 0-160 31,-1 0 0-31,0 0-24 15,0 0-48-15,-2 0 0 16,-2 0 0-16,6 0-8 16,-9 0 8-16,4 4 0 0,-4 0 8 15,2 3-8-15,-4-3 8 0,1 0 0 16,-3-3-8-16,-1 3 8 31,-1 0 0-31,1-2 0 16,-1 2 48-16,0-1-40 0,-5 1-16 15,2 0 48-15,-2 0-48 16,-2 0 0-16,-1-1 8 0,3 3 0 15,-7 1 0-15,4-1 0 16,0 0 0 0,-5-1 0-16,3 3 0 15,2 1 0-15,-1-1 0 0,0-2 0 16,-3 1-8-16,2 2 8 15,-1-3-8-15,-2 2 0 0,0-2 0 16,0 2 8 0,-2 0-8-1,0 0 0-15,0 0 0 0,-2 2 16 16,2 2-16-16,0-2 8 0,0 2-8 15,-4-2 8 1,-1 2 0-16,2-2-8 0,-6 0 8 0,3 3 104 31,-2-2 0-31,-3 3 0 31,0 2-104-31,0 0 88 0,3-2-88 16,-3 2 8-16,2-1-8 31,1-4-8-31,-3 4 8 0,0-4-8 16,0 4 72-16,0 1 48 15,0 2 56 1,-8-1-8-16,-3 6-96 0,-4 1-16 0,-1-1-40 16,2 2-8-16,-3-3 64 15,0-2-56-15,4-2-8 0,1-2-8 16,1-4 0-16,3 3 8 15,-3-4-8-15,-1 3 8 0,-2-2 0 16,-1 2 40-16,-2 1 0 0,-1-2 16 31,-3 0-56-31,-2 0 80 0,-1-1-8 0,-2 1 24 16,0 0-88-1,1 0 32-15,-3-1-40 0,5-1 48 16,-4 2-8-16,1-3-40 16,0 2 0-16,-1-2 48 0,1 0-48 31,-3 2 40-31,0-2 0 0,-2 2-40 0,-3-2 40 0,0 2-32 31,-3-2-8-31,0 0 64 16,-5 0-64-1,5-2 32-15,-2 1-32 0,4-2-8 0,-2-1 88 16,-2-2-88-1,-3 0 0 1,0 0 0-16,-5-4 0 0,3 0 56 16,-2 0-40-16,0 0-8 15,-1 0 40-15,2 0-48 0,2 0 0 16,2 0 0-16,1 0 0 15,6 5 0-15,2-3 0 16,-1 0 0 0,3-2 0-16,-7 0 0 15,-2 0 0-15,-5 0-8 16,-4 0 8-16,-1 0 0 0,2-2-8 15,4 0 0-15,7 2 0 0,7 0 0 16,5 0-40-16,3 0 24 16,3-3-24-16,2 3 40 15,-3-2-40 1,1-2 40-16,-1 0 0 15,-6-4 8-15,-5 0 0 0,-1-4-8 16,-3 0 8-16,3-2 0 16,-4 2 0-16,6-2 0 0,1 2-16 15,1-2-80 1,1 0 40-1,2 0 48-15,1-1-48 0,-1-2 48 16,0-3-88-16,0-3-24 0,-2 0 72 16,3-1-48-16,1-1 40 31,5 5-40-31,1 3 96 31,10 0-104-31,3 1-8 0,-1 0-64 0,4-2 56 0,0-2-8 0,4-4 64 16,10-4-32-16,5 1 24 15,4 0 64-15,-2-1-64 16,3 0 72-16,0 2 0 0,4-1-8 31,-2-1-40-31,-2 2 48 31,-1-2 8-31,-1 5-8 0,-6 2 0 0,-3 5 0 0,-5 6 0 16,-6 6 8-16,0 2 0 15,-2 2 40-15,0-2-48 0,0 2 16 16,0-4-16 0,1-2-136-16,9-4-488 31,1-6-240-31,10-8-281 0,0 4-1359 0,-5 4-4010 0</inkml:trace>
  <inkml:trace contextRef="#ctx0" brushRef="#br0" timeOffset="7220">6372 9990 392 0,'0'0'2896'0,"0"0"-1391"16,0 0-625-1,0 0 192 1,0 0 160-16,0 0-288 0,0 0-311 0,0 0-169 16,0 0-208-16,0 0-232 15,0 0-24-15,-2 0-1209 16,-2 0-4032-16</inkml:trace>
  <inkml:trace contextRef="#ctx0" brushRef="#br0" timeOffset="8510">2963 12371 128 0,'0'0'9434'0,"0"0"-6754"16,0 0-1072-16,0 0 209 16,-3 0-329-1,3 0-384-15,0 13-359 0,0 14-297 0,0 14-160 31,0 16 224-31,0 5 0 0,0 2-40 16,0-4-192-16,0-7-96 16,0-10-64-16,0-6-56 15,0-10-16-15,0-6 0 16,-4-3-48-16,3-6-80 0,-2-2-376 31,-1-2-592-31,-1-6-568 0,5-2-793 16,-6 0-3680-16</inkml:trace>
  <inkml:trace contextRef="#ctx0" brushRef="#br0" timeOffset="8810">2829 12354 8369 0,'0'0'3233'16,"0"0"-2265"15,0 0-664-31,0 0 136 0,0 0 88 0,0 0-183 0,0 0-1 16,132-17-240-1,-108 17 24-15,-1 4 40 0,-7 11 192 0,-1 9 160 16,-7 5 224-16,-5 3-144 16,-3 4-184-16,0 1-184 31,-8 2-64-31,-13-3-168 0,-3 0-280 15,-10 4-1056-15,8-8-2713 16,5-8-5089-16</inkml:trace>
  <inkml:trace contextRef="#ctx0" brushRef="#br0" timeOffset="9277">3271 12641 10066 0,'0'0'2944'0,"0"0"-1511"15,0 0-201-15,0 0-296 0,0 0-344 16,-61 26-320-16,58-2-184 0,3 6-88 15,0 0 0 1,0-1 0-16,0-3-8 16,3-7 0-1,7-4 0-15,-2-6-240 0,1-5-392 16,1-4-168-16,0 0-136 0,4-9 96 15,-2-14 159-15,-1-5-79 0,-5-2-344 32,1 0 480-32,-7 3 448 15,0 1 184 16,0 3 200-31,0 7 648 0,0 6 320 0,0 6 257 0,0 4-201 0,0 0-464 16,0 0-392-16,0 6-232 0,0 12-128 31,0 2-8-31,6 0 0 16,6 3-232-16,-1-6-744 31,7-2-977-31,-4-6-2640 0,-3-5-3792 0</inkml:trace>
  <inkml:trace contextRef="#ctx0" brushRef="#br0" timeOffset="9479">3271 12641 4961 0,'154'26'3888'0,"-149"-30"-3311"15,6 0 655-15,3 0-320 16,3-2-432-16,0-2-280 0,3 2-200 16,2-4-1040-1,-6 2-2913 1</inkml:trace>
  <inkml:trace contextRef="#ctx0" brushRef="#br0" timeOffset="9691">3438 12541 6633 0,'0'0'4569'16,"0"0"-3289"-16,0 0-680 0,0 0-176 16,0 0 121-16,0 0 255 15,6 122-160-15,-6-82-168 0,3 1-352 16,-1-5-120-16,4 0-480 15,-6-12-1537-15,4-9-4520 0</inkml:trace>
  <inkml:trace contextRef="#ctx0" brushRef="#br0" timeOffset="10242">3554 12454 5513 0,'0'0'1976'0,"0"0"-1008"0,0 0 1049 0,0 0-17 0,0 0-688 15,0 0-463-15,26 123-305 0,-23-83-104 16,3 4-128-16,-6 1-144 16,0-2-32-16,0-3-128 31,0-1 0-31,0-10 56 15,0-4-8-15,0-9-48 0,0-4 16 16,0-6 96-16,-4-5-32 0,4-1 24 16,0 0 0-16,0 0-112 15,0-7-32-15,0-13-192 31,0-4 56-31,4-4-8 0,3-4 88 16,6 4-8 0,-2-1 16-16,0 5-24 0,1 2-88 0,-4 6-24 0,3 5-8 15,-3 2-72-15,-1 3 64 16,1 4 32-1,0 2-24 1,-2 0 24-16,-1 0 15 0,-2 0 57 16,2 0 64-16,-2 0 56 15,-1 0 8-15,1 0 0 16,0 8 0-1,-1 3 128-15,3 2 161 0,-3 8 95 16,1 3-136-16,-2 3-96 16,-1 16-152-16,0-9-1393 15,0-6-7825-15</inkml:trace>
  <inkml:trace contextRef="#ctx0" brushRef="#br0" timeOffset="17247">8315 7416 4929 0,'0'0'4056'0,"0"0"-2479"0,0 0-9 0,0 0-80 15,0 0-439 1,0 2-401-16,0-2-424 15,3 2-176 1,8 0 40-16,2-1 232 0,2 1 160 16,6-2 16-16,1 0-72 15,-1 0-144-15,7 0-80 0,-9-9-128 16,4-2-72-16,-4-3-376 31,-8 5-1328-31,-6 2-3345 0</inkml:trace>
  <inkml:trace contextRef="#ctx0" brushRef="#br0" timeOffset="17534">8353 7598 4825 0,'0'0'3160'0,"0"0"-1719"16,0 0-193-16,0 0 168 15,0 0-168-15,9 0-311 0,7 0-177 16,5 0-152-16,1 0-200 16,7-4-200-16,4-6-184 15,9-4-24 16,-8-1-1768-31,-10 6-7170 0</inkml:trace>
  <inkml:trace contextRef="#ctx0" brushRef="#br0" timeOffset="36618">4124 8594 10402 0,'0'0'3905'0,"0"0"-2561"16,0 0 40-1,0 0-32-15,0 0-271 0,0 2-265 16,0 19-376-16,0 13-280 0,0 20-160 31,0 16 96-31,0 8-88 16,0 0 0-16,2-8 40 15,4-9-32 1,-1-13-8-16,3-10 0 0,-6-10 0 0,2-9 8 16,-2-6-16-16,0-7-136 15,1-2-624 1,-3-4-464-16,1 0-753 0,-1-4-3032 15</inkml:trace>
  <inkml:trace contextRef="#ctx0" brushRef="#br0" timeOffset="36954">4080 8474 9297 0,'0'0'4617'0,"0"0"-3960"15,0 0-553-15,0 0 136 16,0 0 352-16,0 0 24 16,0 0-296-16,133-2-104 0,-99 8-136 15,-4 12-32-15,-2 5 24 31,-6 5-64-31,-2 4 128 0,-9 8 40 16,-6 3 104-16,-5 6 48 16,0 1-32-16,-18 0-104 15,-4-1-88-15,-4-6-104 16,-5-3-8-16,5-3-512 0,-4-1-744 31,7-10-1409-15,7-10-5360-16</inkml:trace>
  <inkml:trace contextRef="#ctx0" brushRef="#br0" timeOffset="37374">4423 8863 7681 0,'0'0'3137'16,"0"0"-2241"-16,0 0-296 16,0 0 424-16,0 0 9 15,0 0-177 1,0 0-280-16,116 0-152 0,-92-16 48 15,-6-2-120-15,0-2-64 16,-7 0-40-16,-6-2-40 16,-5 2 80-16,0 0-16 0,0 0-16 15,-15 2-87 1,-4 2-25-16,-4 5-96 31,2 8 56-31,-4 3-16 0,0 0-56 0,3 18-32 16,-4 12-72-16,5 8 24 0,6 2-8 15,12 3-8-15,3-4-48 16,0-7 24-1,11-5-9-15,12-8 17 16,1-6-160 15,5-8-40-31,0-5 8 0,2 0-440 0,3-20-456 0,8-26-576 0,-5 5-1369 16,-11-2-3969-16</inkml:trace>
  <inkml:trace contextRef="#ctx0" brushRef="#br0" timeOffset="37750">4770 8297 1360 0,'0'0'7489'15,"0"0"-3568"-15,0 0-1808 16,0 0-705-16,0 0-648 16,0 0-392-16,0 0-264 15,-3 113 40-15,3-61 24 31,0 9 80-31,0-1-16 0,0 2-96 16,0-2-56-16,8 0-24 16,0-4-56-16,2-4 8 0,-1-1 0 15,-2-6 0-15,-4-4 0 16,2-5-8-16,-5-4-80 0,0-6 24 15,0-4-32-15,0-4 32 32,0-4 48-32,0-4 8 0,-5-2 0 15,-5-4 0-15,-6 0 72 16,-2-4 0-16,-6 0-32 15,-5 0-40-15,-3 0-296 0,-18-24-888 16,6 4-1993-16,7-4-6985 0</inkml:trace>
  <inkml:trace contextRef="#ctx0" brushRef="#br0" timeOffset="37910">4575 8755 6001 0,'0'0'6513'0,"0"0"-5185"15,0 0-151-15,0 0 239 16,113-32-296-16,-67 20-352 0,3-1-239 16,1 2-345-16,3-5-184 0,-12 4-1121 15,-14 2-4416 1</inkml:trace>
  <inkml:trace contextRef="#ctx0" brushRef="#br0" timeOffset="38512">4182 7433 12394 0,'0'0'3129'31,"0"0"-1617"-31,0 0-824 0,0 0-520 15,0 0-160-15,0 0 432 16,116 58-31-16,-72-31-17 0,0-1-72 16,-6 2-160-1,-2-4-112-15,-4 0-40 0,-6-2-8 31,-3-4-64-31,-6 0-416 0,-4-4-409 16,-3 0-463-16,-4-1-888 16,-4-6-3602-16</inkml:trace>
  <inkml:trace contextRef="#ctx0" brushRef="#br0" timeOffset="38770">4533 7320 7193 0,'0'0'4209'16,"0"0"-2033"-16,0 0-207 16,0 0-409-16,0 0-544 0,0 0-520 15,0 0-271-15,-138 143 15 16,106-79 40-16,0 5-72 0,3-3-128 15,1-2-56-15,1-1-24 32,-7 5-608-32,8-14-1257 15,3-14-5200-15</inkml:trace>
  <inkml:trace contextRef="#ctx0" brushRef="#br0" timeOffset="39761">5695 8326 1400 0,'0'0'3136'0,"0"0"-375"0,0 0-328 15,0 0-145-15,0 0-408 31,0 0-367-31,0 0-449 0,2-6-400 16,-2 6-256-16,0 7-224 16,6 10-48-16,-1 5 152 15,2 5 64-15,1 2 65 0,-3 4-145 16,3-1-8-16,-5 0-160 15,0-2-104 1,-3 14-344-16,0-9-1537 0,-11-2-8705 16</inkml:trace>
  <inkml:trace contextRef="#ctx0" brushRef="#br0" timeOffset="50024">12082 11512 6993 0,'0'0'5145'15,"0"0"-3889"-15,0 0-912 0,0 0 153 16,0 0 551-16,0 0-264 0,0 27-520 15,-6-16-144-15,-1 4-48 0,-4-2 160 16,-2 3-64 0,-1 0-8-1,-7 3-48-15,0-2 16 16,-5 2-8-16,-2 0-40 0,-7 0-72 15,-1-1 48-15,-1-2-56 0,-8 0 0 16,0-4 8-16,-9-2 40 0,1-2-40 31,3-4 0-31,-5-2 0 16,2 0 40-16,4-2-48 15,1 0 0-15,1 0 8 16,4 2 72-16,1 2-80 16,0 2 8-16,0 4-8 0,-4 2 0 15,0 5 72 1,-3-2-72-16,-1 2 8 15,2-4-8-15,1-3-16 0,-3 1 16 16,1-6-96-16,2 1-64 16,5-2 64-16,0 0 96 0,0-2 72 15,4 0-16-15,-9 0-56 31,3-2 48-15,-3 0-40-16,1 0-8 0,0 0-8 0,-2-6 8 31,1-4 0-31,2-1-48 16,-2-6 8-16,0 2 40 0,-1-4 24 0,-1 3-24 15,-1 0-8-15,7 2 8 16,-3 2 0-16,9 0 8 16,-1 0 0-16,5 4 0 0,4 0-8 15,3-1 8-15,7 4-8 16,1-3-8-16,5 0 0 0,-3 0-56 15,3-1 56 1,-1 0-40-16,2-3-48 16,-2 1 96 15,3 0-48-31,-1-2 48 0,4 0-8 0,0-4-64 0,-2 0 16 0,6-8 48 15,-1-1-40-15,0-6-40 0,3-6 88 32,1-2 16-32,1-6-16 15,0 0 72-15,0 0-72 31,13-2 8-31,6 3-8 16,10 2 8-16,7 0 0 0,6 5-8 0,8 4 48 0,-2 2-40 0,4 6 0 31,-1 1-8-31,3 8-8 16,1-1-56-16,4 2 64 0,6 1 8 15,8 0-8 1,-1 2 0-16,3 2 0 0,-4 1-64 16,0 3 56-16,-5 5 0 0,0 0 8 31,-5 2 0-31,-4 0 0 0,-2 0-8 15,-3 0 8-15,-6 0 48 0,1 0-32 16,-2 2-8-16,-3 2 72 31,-3-1-48-31,2 1-32 0,-1 0 0 0,-3-2 8 16,5 0 0-1,-5 2 0-15,4 1 0 0,-4 1-8 16,0 5 0-16,0 0 0 0,0 4 0 16,-3 3-8 15,2 0 8-31,-6 1 0 0,1 0 8 0,-2 1-8 15,-1-4-8-15,-3 0 8 32,1-2 0-32,-2-1 8 15,1-2-8-15,4 1-8 0,-7-2 8 16,3 0 0-16,0-2 0 15,-5 1 8-15,-1-2-8 0,-3 1 0 16,-3 2 0-16,0 1 0 16,3 2 0-16,-3 2-8 0,3 0 16 15,-3 4-8-15,3-4 8 16,-3 0-8-16,-1-2 0 15,-1 0 8-15,-3-5-16 0,0 0 16 32,-5-1-8-32,1 2 0 15,-3 1 8-15,-1 0 40 0,0 4 56 16,0 4 32-16,0 0-80 0,0 0-40 15,0 0 64-15,0 0-72 16,-5 0 40-16,4-4-48 31,-4 2 0-15,3-3 8-16,-1 0-16 15,3-1 16-15,-2 1-8 0,2-2 0 0,-1 2 8 16,1-2 0-16,-5 3-8 16,2-3 0-1,-1-2 8-15,0-3 48 0,-3-2 16 16,2-2-72-1,-16-2-584-15,4-12-1960 0,-3-8-9635 0</inkml:trace>
  <inkml:trace contextRef="#ctx0" brushRef="#br0" timeOffset="51815">11256 8368 8225 0,'0'0'2753'0,"0"0"-1265"16,0 0-168 15,0 0-447-31,0 0-569 16,0 0 272-16,0 0-32 15,0 0-280-15,98-39-88 0,-74 39 72 16,2 0 96-16,-2 15 112 16,-4 11 128-1,-3 6 81-15,0 2-41 0,-4 0-240 0,-4-2-128 16,-1-4-72-16,-1-7-88 15,-2-6-48-15,1-5-40 0,-6-5 48 16,0-3-40-16,0-2-16 16,0 0-392-16,0 0-760 0,0-11-625 15,0 0-3288 1</inkml:trace>
  <inkml:trace contextRef="#ctx0" brushRef="#br0" timeOffset="52110">11554 8242 5473 0,'0'0'4297'15,"0"0"-2761"-15,0 0 256 0,0 0 185 16,0 0-817-1,0 0-752-15,-59 66 16 16,29-26 88 0,-5 8-88-16,1 4-56 0,-3 2-72 0,1-3-103 15,4-4-81-15,8-9-48 16,4-5-56-16,8-10 56 15,2-8-64 1,5-7 0-16,5-6-160 16,0-2-641-1,0-4-1015-15,5-10-3105 0</inkml:trace>
  <inkml:trace contextRef="#ctx0" brushRef="#br0" timeOffset="55092">4252 9529 7137 0,'0'0'4001'0,"0"0"-2001"16,0 0-47-1,0 0-281 1,-12 0-360-16,12 0-415 0,-3 0-361 0,3 10-240 15,0 15-112-15,-2 14-96 16,2 14 0-16,0 4-80 16,0 3 64-16,0-3-72 0,0-5 0 31,0-12-8-31,5-6 8 31,10-10-48-31,-4-9-120 0,0-8-152 0,4-7-200 0,1 0 104 16,0-12 151-16,7-16 73 0,1-12 184 15,5-10-72-15,-1-6 80 31,-3-2-8-31,0 0-40 0,-3 3 40 16,-6 6 8 0,-4 4 0-16,-6 7 8 0,-6 8-8 15,0 6 0-15,0 8 8 0,0 7 144 0,0 7 144 16,-1 2-47-1,-4 0 63 1,0 9-176-16,0 15-136 0,3 11-128 16,2 8 120-16,0 5-64 15,0-2 64-15,13-6-72 16,3-6 72-16,1-6 0 0,-3-7-40 15,2-8 40 1,2-4-160-16,1-9-377 16,6-7-479-16,-4-14-1328 0,-2-7-2289 15</inkml:trace>
  <inkml:trace contextRef="#ctx0" brushRef="#br0" timeOffset="55335">4725 9471 7041 0,'0'0'4185'0,"0"0"-2785"16,0 0-456-16,0 0 73 15,0 0-33 1,-65 127-408-16,62-102-240 0,3-5-280 0,0-3-40 31,14-4-16-31,3-1 8 16,0-3-8-16,3-2-40 0,-4-3 32 15,-2 0 8-15,-2 0-16 16,-4-2 8-16,-8 1 8 16,0 1 0-16,0 0 16 0,0 3 40 15,0 5-56 1,-13 1-648-16,-5-2-912 15,4-3-2569-15,2-5-4065 0</inkml:trace>
  <inkml:trace contextRef="#ctx0" brushRef="#br0" timeOffset="55731">4817 9709 1280 0,'0'0'3929'15,"0"0"-1945"-15,0 0 249 0,0 0-297 16,0 0-216-16,0 0-479 0,0 0-513 16,105-40-64-16,-94 27-88 15,-1-4-240-15,-7 1-112 16,-3-2 24-1,0 0-72-15,0 0-32 16,-2-2-48-16,-11 2-16 16,-3 2-64-16,2 4-8 0,-2 2 40 15,4 4 32-15,3 6-32 0,1 0 24 16,-1 0 112-16,-3 11-64 31,5 14-120-31,-4 9-8 16,4 3 0-16,2 2 0 0,5-1-40 15,0-6 32-15,0-3 8 16,0-9-48-16,7-5 48 0,4-2 8 15,5-3 48-15,-6-4-40 32,0-2 64-32,4-4-24 15,-1 0 0-15,2 0-32 0,-1-2-16 0,4-12-64 16,0-4-224-16,1 0-656 15,10-8-1192-15,-1 5-2993 0,-9 5-1241 16</inkml:trace>
  <inkml:trace contextRef="#ctx0" brushRef="#br0" timeOffset="56784">5707 9158 6345 0,'0'0'5121'0,"0"0"-3505"15,0 0-375 1,0 0-129-16,0 0-256 15,0 0-160-15,0 0-248 0,-10 131-136 16,10-101-144-16,0-5-64 16,3-1 8-16,8-1-104 15,4-6 40-15,1 0-48 16,2-4 0-1,1 2-128-15,2-5 0 0,0 0-160 16,2-4 112-16,-2-4-48 16,-3 0 104-16,-2 0 64 0,-5-2 56 15,-6 0-8-15,1 0 8 16,-6 0 0-1,0 0 200-15,0 0 400 16,0 0 168-16,-3 0-303 16,-5 0-201-16,-6 0-136 15,-3 8-88-15,-5 4-40 0,-6 2-168 16,-1 6-192-16,0-2-305 0,0-6-31 31,-6-12-864-31,9 0-1401 16,2-3-5056-1</inkml:trace>
  <inkml:trace contextRef="#ctx0" brushRef="#br0" timeOffset="56994">5697 9148 6265 0,'0'0'2240'16,"0"0"-975"-16,0 0 103 16,0 0-208-1,0 0-704-15,0 0 56 16,0 0 120-16,69-14-71 0,-43 6-105 15,0 0-136-15,-2 0-144 16,2 2-176-16,-3-1-424 0,-15 7-2817 16</inkml:trace>
  <inkml:trace contextRef="#ctx0" brushRef="#br0" timeOffset="58190">4316 10313 3832 0,'0'0'7066'0,"0"0"-4962"16,0 0-855-1,0 0-89-15,0 0-320 0,0 0-496 16,0 46-328 0,0-14 56-16,3 5-72 0,1-1 0 0,2-4 0 15,4-4 0-15,-4-7 0 16,2 0 0-1,2-10-8-15,-2 0 0 16,3-5-48-16,1-4-16 16,5-2-8-16,1 0 32 15,6-2 48 1,-3-15 8-16,4 0 8 0,-1-4-8 0,-5 0 56 0,1 1-56 31,-7-3-8-31,-1 3-48 16,-5-1-72-16,-2 0-8 0,1-3 0 15,-1-4 56-15,3-4-8 16,-3-2 8-1,1 2 8-15,1 2 56 0,-2 5 0 0,0 10 0 32,-5 5 8-32,1 6 208 15,-1 4 224-15,0 0-88 16,0 0-16-16,0 2-104 0,0 14-104 0,0 10-120 15,5 8 8-15,0 2 8 16,1 2-8-16,4-1 0 16,0-5 48-1,1-6 16-15,0-3-72 16,2-6 8-16,3-4-8 15,-3-2 0-15,3-7-104 0,2-2-496 0,6-2-1048 16,-1 0-2369 15,-7-6-2384-31</inkml:trace>
  <inkml:trace contextRef="#ctx0" brushRef="#br0" timeOffset="58482">4915 10291 4336 0,'0'0'5458'15,"0"0"-3210"-15,0 0-288 16,0 0-431-16,0 0-705 15,0 0-648-15,0 0-168 16,-63 86 8-16,63-65-16 0,0-4-8 16,10-4-64-16,5-5 64 15,2-3 8-15,1-3 0 0,-2 0 0 31,0 0 0-31,-3-2-8 16,-1 2 8-16,-6 2 0 16,-1 3 0-16,-3 1 0 0,-2 3 0 15,0 8-136-15,-7 1-376 16,-11 7-920-16,4-4-1769 0,-1-7-4481 0</inkml:trace>
  <inkml:trace contextRef="#ctx0" brushRef="#br0" timeOffset="58843">5011 10455 3688 0,'0'0'1777'32,"0"0"103"-32,0 0-376 0,0 0-111 0,0 0-385 15,0 0-424-15,88-74-376 16,-68 50-80-16,-6 3 352 0,-2-2 8 15,-6 5-296-15,-1 2-72 16,-5 2 24 0,0 4-8-16,0 2 40 15,-5 4 137-15,-8 2-73 16,0 2-8-1,-3 0-136-15,-2 6 8 0,1 10-16 0,-4 4-72 16,3 4 32-16,-2 0-48 0,9 2 16 31,0 0-16-31,4-2 0 16,3 1 16-16,4-2 48 15,0-3 24 1,0-1 16-16,14-4-48 0,5-4 88 0,1-7 32 16,2-4-104-16,6 0-72 0,1-2-304 31,18-26-936-31,-8 2-2001 15,1-1-4825-15</inkml:trace>
  <inkml:trace contextRef="#ctx0" brushRef="#br0" timeOffset="59731">5915 9737 1840 0,'0'0'4137'0,"0"0"-2177"15,0 0 337-15,0 0 103 0,0 0-639 0,0-4-329 16,0 4-456-16,-2 0-296 16,-1 0-128-1,0 0-96 1,-2 2-135-16,-1 8-217 0,1 3-48 15,-7 6-48-15,4 5 40 16,-1 7-32-16,1 4-8 0,-4 6 40 16,7 1-32-16,-1 0 32 31,1 1-40-31,5-6-8 31,0-5 0-31,0-3-8 0,0-5-40 0,3-5 48 0,5-2 0 0,4-6 0 16,-4-2-64-16,3-3-32 15,-3-4-56-15,2-2-1 31,3 0-15-31,0 0-8 0,0-4 32 16,3-11 72 0,-2-2-32-16,-1-1 24 0,2-5 16 0,-4 4-16 15,-4-2 64-15,-3 1 16 0,-4 3 0 16,0-4 0-1,0 6 16 1,-4-2-8-16,-9 5 40 16,-2 5-32-16,2 2 64 0,-3 5 40 31,5 0-112-31,-7 0 40 0,3 0-48 0,1 9-200 0,-1 2-448 15,-6 8-1104 1,8-4-2225-16,-4 0-3921 16</inkml:trace>
  <inkml:trace contextRef="#ctx0" brushRef="#br0" timeOffset="63503">12977 11901 5433 0,'0'0'3048'15,"0"0"-1855"-15,2 0-473 0,-1 0 392 16,6 0 160-16,7 0-144 31,6 0-207-31,7 0-265 0,4-2-64 16,4-6 24-16,6 0-120 15,-3-1-104-15,-4 0-16 16,0-1-104-16,-3 2-72 0,-4 0-64 15,-7 2-56-15,-6 0-72 16,-6 2-8 0,-3 2-16-16,-5 2-416 0,-5 0-496 0,-14 0-3049 0</inkml:trace>
  <inkml:trace contextRef="#ctx0" brushRef="#br0" timeOffset="63983">13055 11981 1776 0,'0'0'3889'16,"0"0"-2649"-16,0 0-576 0,0 0 256 31,0 0-160-31,0 0-391 16,0 0-313-16,0 0-48 0,-4 15-8 15,4-9 336-15,8-4 104 16,-1 2 72-16,-2-2-40 16,3-2 80-16,-3 2 64 0,3-2-80 31,8 0 80-16,2 0-63-15,4 0 55 0,4 0-96 0,2 0-320 0,1 0 16 16,0 0-64-16,-3 0-88 16,-2 0 0-16,-3 0 8 15,-5 0 0-15,-6-4 32 16,-2 2-40-1,-5-2-56 1,-3 0-208-16,0-3-1048 0,-7 3-3401 0</inkml:trace>
  <inkml:trace contextRef="#ctx0" brushRef="#br0" timeOffset="65283">10548 12986 1456 0,'0'0'7849'0,"0"0"-6424"16,0 0-697-16,0 0 448 15,0 0-56-15,131-10-335 0,-107 8-281 0,0 0-224 16,-7 0-128-1,-3 2-104-15,-3 0 24 16,-6 0-72-16,2 0-88 16,-7 0-984-16,0 10-1969 15,0 2-6097-15</inkml:trace>
  <inkml:trace contextRef="#ctx0" brushRef="#br0" timeOffset="65676">11252 12978 9193 0,'0'0'2249'0,"0"0"-1665"0,0 0 480 15,0 0 33-15,0 0-297 16,0 0-288-16,136-36-272 0,-112 30-112 16,-1 2-80-16,-5 2-48 15,-2 2-600 1,-3 0-1161-1,-7 0-3984-15</inkml:trace>
  <inkml:trace contextRef="#ctx0" brushRef="#br0" timeOffset="66177">11876 12942 7009 0,'0'0'4217'15,"0"0"-3017"-15,0 0-408 0,0 0-136 16,0 0-183-16,0 0-129 15,0 0 64 1,40 0-32-16,-21 0-72 16,4-4-24-16,1 0-24 0,-3 0-160 15,-1 0-96-15,-3 2 0 16,-4 2-136-16,5 0-704 15,-3 0-1081-15,-7 0-3600 0</inkml:trace>
  <inkml:trace contextRef="#ctx0" brushRef="#br0" timeOffset="66605">12505 12846 9898 0,'0'0'2544'16,"0"0"-2032"-16,0 0-288 15,0 0 240-15,0 0 49 0,0 0-257 16,120-4-64-16,-89-2-32 15,-2 0-64-15,-3-1-40 32,1 1 0-32,-8 5-56 0,-7-1-48 15,-1 2-48-15,-9 0-1305 16,-2 0-2559-16</inkml:trace>
  <inkml:trace contextRef="#ctx0" brushRef="#br0" timeOffset="67305">10702 14099 5537 0,'0'0'4545'0,"0"0"-3177"0,0 0-552 16,0 0 352-16,0 0-327 15,0 0-257-15,82-28-224 0,-58 24-144 16,4 2-56 0,-7 0-152-1,1 2 64-15,-1 0-72 0,0 0-616 16,0 4-1361-16,-9 6-4232 0</inkml:trace>
  <inkml:trace contextRef="#ctx0" brushRef="#br0" timeOffset="67732">11320 14026 3000 0,'0'0'6498'0,"0"0"-4666"31,0 0-976-31,0 0 296 0,0 0-287 16,0 0-121-16,0 0-200 15,0 0-168-15,0 0-288 0,129-5-88 16,-90 3-48-16,5 2-856 15,-4 0-2081-15,-9 2-6857 0</inkml:trace>
  <inkml:trace contextRef="#ctx0" brushRef="#br0" timeOffset="68158">12053 14009 7585 0,'0'0'3121'0,"0"0"-1873"15,0 0-656-15,0 0-216 0,0 0-24 31,0 0 208-31,0 0-191 0,62-4-177 16,-41-2-184-16,1-3-8 16,-1 2-264-16,7 3-729 15,-9 2-1655-15,-4 2-3658 0</inkml:trace>
  <inkml:trace contextRef="#ctx0" brushRef="#br0" timeOffset="68554">12711 14058 6737 0,'0'0'1856'16,"0"0"-583"-16,0 0-161 0,0 0-48 31,0 0-184-31,0 0-304 0,103-13-176 16,-79 7-47-16,4 2-193 15,-3 2-64-15,0-2-96 16,-3 1 0-16,-4 3-280 0,-7-4-841 16,-9 3-1831-16,-2-1-4634 0</inkml:trace>
  <inkml:trace contextRef="#ctx0" brushRef="#br0" timeOffset="72547">12015 11592 5225 0,'0'0'2016'15,"0"0"-928"-15,0 0 385 0,0 0 95 16,0 0-440-16,0 0-592 0,0 0-280 31,0 0-64-31,0 0 104 16,0 0 41-16,0 0 7 15,0 0 16-15,0 0 48 0,0 0-88 16,0 0-112-16,0 0-40 15,0 0-120-15,0 0-48 0,0 0-72 32,0 0 72-32,1 0 0 15,-1 7-56 1,3-3-16-16,-3 0-24 0,0-4 0 0,0 0 96 15,0 0 0-15,0 0-24 0,0 0 24 16,0 0 8-16,0 0-8 16,0 2-344-1,-3 1-1761-15,-8-1-7081 16</inkml:trace>
  <inkml:trace contextRef="#ctx0" brushRef="#br0" timeOffset="85599">18776 11597 6409 0,'0'0'2464'0,"0"0"-1183"16,0 0 519-16,0 0 80 0,0 2-311 15,0-2-345-15,0 2-336 31,0 0-296-15,-9 5-64-16,-3 1-255 0,-1 7-113 0,-4-2-88 16,-3 4 88-16,-2-2-64 15,-1 4 72-15,-4-4-112 0,2 4 32 16,1-4-16-16,-2 2 56 31,4-5 40-31,-1 2-48 31,-1-2 24-31,1-3 80 0,-4 4-24 0,1-3-88 0,-5 1 40 0,-3-4-72 16,-4 3 64-16,-1 0-144 0,-6 2 48 15,3-2-40 1,-4 1 48 0,4-4-48-16,2 3 0 0,-2-2 8 15,-5 3 32 1,0-2-48-16,1-3 0 0,-1 0-40 15,-5 1 40-15,4-5 8 0,-1 2-8 16,-1-2 0 0,3-2 0-16,0 2 0 15,1 1 0-15,2-1-8 0,-1 2-72 16,3 0 8-1,-5-4 8-15,5 2 8 0,2-2-16 0,-2 0 56 16,1 0-64-16,-1-2-24 31,2-6 88-31,1 4 8 16,-3 1 0-16,2 1 8 0,-1 2-16 15,3 0 8 1,-3 0-80-16,-1 0 80 0,-1 0 0 0,4 0-64 16,-5 0-64-16,6 0 56 31,-1 0 0-31,2 0 8 15,1 0 8-15,2 0 64 0,7-2 8 0,1 0-8 16,2 2 0-16,1-2-80 31,0 0 80-31,1-3 48 0,-1 1-48 0,2 2-72 16,-5-2 64-1,-3 0 0-15,2 2 8 16,-7 2 8-16,0 0-8 0,2 0-16 16,1 0 8-16,0-1-40 0,6 1 48 15,-3-2 0 1,2-2 0-1,-6 2 0-15,3-3 0 0,-3 1 0 16,-2 2 0-16,-5-2 0 16,2 0 0-16,0-2 0 0,-2 1 8 15,2-4-8 1,4-1 0-16,-2-1 8 0,3-2-8 15,4-1 0 1,1-2 0-16,7 0 0 16,1 0-8-16,4 0 8 0,4 0-8 31,0 2-16-31,1-2 16 15,0 0-40-15,4 0 40 32,1-5-8-32,-6 2-40 0,3-4-32 0,-4 1 16 0,1-3-64 15,1-3 24-15,4-2 64 16,-1-2-8-16,6 0 48 0,1-3 0 15,0 1 0-15,0 0 0 0,0 2-8 16,0 3 8-16,0 8 8 16,0 3 8-1,-5 4 8 1,-1 3 32-1,1 5-40-15,0 1 40 0,3 1-40 16,2 0-8-16,0-5-64 16,0-4-32-16,18-12 88 0,6-7-8 15,5-8 8-15,5-4-8 16,0-2 8-1,0-2 8-15,-2 4-8 0,2-1 8 0,-3 7 0 0,0 4 0 16,-2 6 0-16,1 4 0 16,3 3-8-16,2 0-40 0,2 1 40 31,9-2 8-31,2 0-8 31,-1-4 8-31,5 2 0 0,-4 2 0 0,2 4 0 0,-3-1-16 16,1 8 8-16,1 1 8 0,-4 3 0 15,2 7-8-15,1 0-40 31,2 0 0-31,0 0 48 16,4 3-16 0,-3 5-40-16,3-2 48 0,-3-1 8 0,3-1 8 15,-1 2 0-15,-1-1 0 0,1-1 48 16,-1 0-48-16,-1 0-8 31,-2 0 0-31,-7-1 16 16,-2 1-8-16,-3 3 56 0,0-3-56 0,2 2 40 15,-5 0 0-15,2 0 8 16,2-1 0-16,-1 2-40 0,-3-1 56 15,2 0-64 1,-5 0 0 0,-1-1 0-16,3 2 40 0,-3-1-32 15,-1 0-8-15,2 2 0 0,-2-2 0 31,2 0 8-31,-5-2-8 0,1 2 120 0,-1-2-112 0,0 0-16 32,0 3 8-32,-1-4-8 15,0 3 0-15,-1 0 8 0,0 2 0 16,-3 1-8-16,2-2 0 15,-4 3-8 1,-1 0-48-16,4 2 56 0,1-2 0 0,-4 3 0 31,4-4 0-31,0 3 8 16,-1-1-8-16,1 0 0 0,-2 1 0 15,1 3 0-15,1-4 0 16,-4 2 8-16,4-1-8 16,-2-3 0-16,-3 2 0 0,1-1 0 31,-1-3 0-31,0 2 8 15,-1-1-8-15,1-2 0 0,0 0 0 16,0-1 0-16,-2-1 0 16,-2 1 0-16,-2 1 8 0,2-4-8 0,-2 2 0 31,-1 0 0-31,2 0 0 15,-2-1 0-15,2 2 0 16,-2 1 0-16,7 0 0 0,-7 0 0 16,4 0 0-16,1-1 0 15,-5 2 0-15,2-3 0 0,2 2 0 0,-1 0 0 31,-2 0-8-31,4 0 8 16,-2 2 0 0,1 0 8-16,-2 0-8 0,1 0 0 0,-1 2-8 15,0 0 0-15,-1-1 8 16,0-2 0-16,-5 1 0 0,3-2 0 31,-4 3 0-31,2-1 0 16,-5-1 0-16,5 3-16 0,-1 3 16 15,3-2 8-15,1 2 0 16,0-1-8-16,-3-1 0 15,2 0 8-15,-2-1-8 0,-3-3 0 32,1 2 0-17,-2-1 0-15,0 0 8 0,0-1-8 0,-3 4 0 16,6-3 0-16,-6 0 0 15,3-1 0-15,-1 2 8 16,-2-1-8-16,-1 0 0 0,0-1 0 16,0 6 0-1,0-1 0 1,0 4-8-16,-1 2 8 0,-6 2 0 0,-2-1 8 15,2-2-8-15,1 0 0 16,-1-4-8-16,-1 2 8 16,5-6 0-16,0-1 8 15,0-2-8-15,-2 1 8 16,1-1-8-1,1-1 8-15,-2 1-8 0,4-2 8 0,-4 2-8 16,0-1 0-16,5 1 0 16,-6-2 0-1,1 1 8-15,5 1-8 16,-7-2 0-16,2 3-128 15,-3-3-352-15,-14 5-545 0,-2-1-1679 16,-6 1-4594 0</inkml:trace>
  <inkml:trace contextRef="#ctx0" brushRef="#br0" timeOffset="90467">17116 8542 5817 0,'0'0'5745'0,"-1"0"-4073"16,-3 0-743-1,3 0 159-15,-4 15-120 0,3 9-224 0,-4 10-224 16,1 2-16-16,-2 4-264 31,3-3-128-31,-3 0-64 0,4-6-48 16,0-8-232-16,-2-5-480 0,0-6-552 15,-6-8-672-15,3-4-1969 16,-4 0-2457-16</inkml:trace>
  <inkml:trace contextRef="#ctx0" brushRef="#br0" timeOffset="90713">13005 8500 3880 0,'4072'0'1993'0,"-4072"0"15"0,0 0-319 0,0 0-329 32,0 0-320-32,0 0-304 15,0 0 88-15,115-28-239 0,-102 30-161 16,0 13-16-1,-3 2-48-15,-4 5 104 0,-6 7 32 0,0 5 72 32,0 5-200-32,-19 6-232 15,-4 1-136-15,-4 2-72 0,1-6-608 16,3-8-1184-16,7-12-1385 15,10-12-2456-15</inkml:trace>
  <inkml:trace contextRef="#ctx0" brushRef="#br0" timeOffset="90987">17357 8687 3040 0,'0'0'1977'0,"0"0"55"16,0 0 40-16,0 0-615 16,0 0-193-16,0 0-112 0,0 0-312 0,81-32-303 15,-81 24-65 1,0-1-248-1,0 1 64-15,0 3-216 16,-9 1 0-16,-10 4-72 0,1 0-16 16,-1 6-120-16,3 12 40 15,4 3 88-15,6 2-104 0,6-1 48 16,0-3 0-1,0-2 8 1,2-5 56-16,14-4-16 0,2-8-520 16,17-6-577-16,-7-16-1095 0,-3-4-2649 15</inkml:trace>
  <inkml:trace contextRef="#ctx0" brushRef="#br0" timeOffset="91297">17581 8354 6617 0,'0'0'3873'0,"0"0"-1817"16,0 0-375-16,0 0-753 0,0 0-472 15,0 0-336-15,0 108 112 32,0-60-8-32,0 4 40 15,0 1-64 1,0-4-56-16,5-2-64 0,-5-3-32 0,2-3-40 15,-2-6 40-15,0-4-40 0,0-7 0 16,0-5 48-16,0-2 16 16,0-6-64-1,-2-3 160-15,-6 1-16 16,-2-5 16-16,-3 0-72 15,-3-2-96 1,-3-2-88-16,-17-8-888 0,4-13-1544 0,3-3-4266 0</inkml:trace>
  <inkml:trace contextRef="#ctx0" brushRef="#br0" timeOffset="91436">17433 8659 4689 0,'0'0'3040'16,"0"0"-791"-16,0 0-217 0,0 0-536 0,0 0-479 31,126-32-489-31,-88 24-304 15,-2-2-224-15,20-3-928 0,-12 4-3361 16,1 1-5065-16</inkml:trace>
  <inkml:trace contextRef="#ctx0" brushRef="#br0" timeOffset="91883">18361 8400 3792 0,'0'0'3905'0,"0"0"-2681"0,0 0-399 31,0 0 927-31,0 0-304 16,12 52-592-16,-11-28-391 0,2 0-297 15,-3 14-168 1,0-8-729-16,-6-2-4896 0</inkml:trace>
  <inkml:trace contextRef="#ctx0" brushRef="#br0" timeOffset="92869">17056 9338 7481 0,'0'0'2945'0,"0"0"-1241"16,0 0 136-16,0 0-55 16,0 0-465-16,0 0-624 15,0 0-336 1,0 0-240-16,-32 135-40 15,21-85-80-15,11-7 8 0,0-8 0 16,0-6-8-16,8-12-16 16,10-4-192-16,1-9-16 15,0-4-24-15,4 0 8 16,0-17 64-1,1-9 0-15,-2-6-64 16,-2-2 88-16,-2-2 48 0,-2 2 48 16,-3 0 8-16,-2 6 48 15,-1 2 0-15,-2 5 0 16,-3 6 0-16,-2 5 16 0,0 1-16 31,0 5-8-31,-3 4 0 16,5 0-104-16,-2 0 112 0,2 19 32 0,3 3 120 15,0 5-8-15,-1 1-72 16,1-1 8-16,-2-1-72 15,4-6-8-15,-4-4-288 16,6-8-800 0,-4-8-1545-16,3 0-3280 15,-4-2-816-15</inkml:trace>
  <inkml:trace contextRef="#ctx0" brushRef="#br0" timeOffset="93130">17421 9332 5473 0,'0'0'3096'16,"0"0"-1463"-16,0 0-529 0,0 0 8 0,0 0-104 15,0 0-391-15,-29 113-393 16,29-101-88-16,18-6-64 16,-5-3 48 15,5-1-56-31,-2-2-64 15,-2 0 0 1,-2 0 8-16,-4 0 24 0,-2 0-32 0,-4 7 0 16,-2 1 80-16,0 7 72 15,0 6 344-15,-13 3-368 0,-5 2-128 16,-1 1-1088-16,3-10-2121 15,6-9-3417-15</inkml:trace>
  <inkml:trace contextRef="#ctx0" brushRef="#br0" timeOffset="93500">17602 9479 3712 0,'0'0'2417'16,"0"0"-233"-16,0 0-527 0,0 0-449 16,0 0-128-16,0 0-256 15,0 0-496-15,73-71-176 0,-67 58-88 16,-1-3 8-1,-2 2 24-15,-3-2-24 16,0 1 32-16,0 0-15 16,0 0-81-16,-8 4 40 0,-6 0 72 15,3 5 56 16,-2 2 136-31,-2 4 64 0,4 0-144 0,-4 0-64 16,1 17-64-16,1 2 40 16,0 4-64-16,3 1-32 15,4 2-40-15,6-1 40 0,0-2-40 16,0-1 72-16,3-5-32 15,7 0 48 1,6-4-16-16,-5-2 16 16,5-5-88-16,2-4-8 15,6-2-72-15,-4 0-1424 0,-3-4-3881 0</inkml:trace>
  <inkml:trace contextRef="#ctx0" brushRef="#br0" timeOffset="98106">8689 7045 3936 0,'0'0'1257'15,"0"0"-1257"-15,0-21-993 16,2 12-1263-16</inkml:trace>
  <inkml:trace contextRef="#ctx0" brushRef="#br0" timeOffset="98473">10366 5904 8489 0,'0'0'3129'0,"0"0"-2241"16,0 0-648-1,0 0 64-15,0 0 0 0,0 0-304 0,0 0-1120 16,40 4-936-16,-25 0-4146 0</inkml:trace>
  <inkml:trace contextRef="#ctx0" brushRef="#br0" timeOffset="98814">12129 6659 9914 0,'0'0'2840'16,"0"0"-1928"-16,0 0-471 0,0 0-121 0,0 0-168 31,0 0-152-31,0 0-897 15,0 0-3359-15</inkml:trace>
  <inkml:trace contextRef="#ctx0" brushRef="#br0" timeOffset="99158">13725 5655 8849 0,'0'0'2865'0,"0"0"-2137"15,0 0 40-15,0 0 769 0,0 2 55 16,0-2-464-16,0 0-280 15,0 0-287-15,0 0-297 0,0 0-264 16,0 0-168 0,0-16-569-1,-12 0-911-15,-7 0-3857 0</inkml:trace>
  <inkml:trace contextRef="#ctx0" brushRef="#br0" timeOffset="100443">8689 6834 7393 0,'0'0'2369'0,"0"0"-1673"0,0 0-32 16,0 0 568-16,0 0 56 0,0 0-463 31,0 0-457-31,0 0-256 16,0 0-112-16,12 4-544 0,-1 9-2057 15,2 6-2456-15</inkml:trace>
  <inkml:trace contextRef="#ctx0" brushRef="#br0" timeOffset="100812">10619 7698 9217 0,'0'0'2681'15,"0"0"-1945"-15,0 0 216 16,0 0-63-16,0 0-209 16,0 0-656-16,0 0-24 0,0 0-2073 15,0 0-5304-15</inkml:trace>
  <inkml:trace contextRef="#ctx0" brushRef="#br0" timeOffset="101169">12257 6826 7585 0,'0'0'2249'15,"0"0"-1577"1,0 0-536-16,0 0-136 0,-7-10-488 16,7-4-1849-16,-1-3-3824 0</inkml:trace>
  <inkml:trace contextRef="#ctx0" brushRef="#br0" timeOffset="101540">13675 5838 6425 0,'0'0'3225'0,"0"0"-2225"16,0 0-88-16,0 0 752 15,0 0-271-15,0 0-641 16,0 0-528-16,0 0-224 15,0 0-440-15,0 0-2153 16,0 0-4960-16</inkml:trace>
  <inkml:trace contextRef="#ctx0" brushRef="#br0" timeOffset="109891">14028 6218 2600 0,'0'0'3041'15,"0"0"-1545"-15,0 0-520 16,0 0 401-16,0 0-193 0,0 0-456 15,0 0-448-15,0 0-168 16,0 0-112-16,0 0-776 0,0 0-2425 0</inkml:trace>
  <inkml:trace contextRef="#ctx0" brushRef="#br0" timeOffset="111275">12189 11562 5457 0,'0'0'3921'15,"0"0"-3425"-15,0 0-496 16,0 0-1121-16,0 0-4152 0</inkml:trace>
  <inkml:trace contextRef="#ctx0" brushRef="#br0" timeOffset="111487">12189 11562 4785 0,'-55'-100'0'31,"55"100"-1537"-15</inkml:trace>
  <inkml:trace contextRef="#ctx0" brushRef="#br0" timeOffset="112336">13642 8886 280 0,'0'0'8873'16,"0"0"-6912"-16,0 0-1465 0,0 0-312 15,0 0 288-15,0 40 152 16,2-12-296-16,3 2-168 16,1-2-56-16,4-7-8 0,-4-4 80 15,3-7-16-15,-5-5 161 16,3-3 95-1,-2-2-64-15,-2 0-32 0,5 0 40 16,3-23 80-16,12-20-224 16,35-85-216-16,-5 8-1320 15,1-6-3833-15</inkml:trace>
  <inkml:trace contextRef="#ctx0" brushRef="#br0" timeOffset="113151">13856 5951 5209 0,'0'0'2352'0,"0"0"-1744"16,0 0-424-16,0 0 192 0,0 0 313 15,0 0-249-15,0 0 0 16,9 45-104-16,-2-27-96 0,2 0 136 0,-1 1 40 15,4 0 0 1,-1-3-136 0,-4-2 32-16,-1-4-184 15,4-2-32-15,-2-4-88 0,3-4 8 16,0 0-16-16,10-34-16 15,0-5-720-15,-6 2-3289 0</inkml:trace>
  <inkml:trace contextRef="#ctx0" brushRef="#br0" timeOffset="117893">17402 9910 9402 0,'0'0'4168'16,"0"0"-2607"-16,0 0 95 15,0 0-272 1,0 0-663 0,-76 108-329-16,50-52-88 0,5 6 48 15,3 1-192-15,2-9-96 16,5-6-56-16,3-10 56 0,5-7-64 15,-2-14 0-15,5-6-48 0,0-5-272 32,0-6-144-17,0 0-128-15,0 0-337 0,0-25-495 0,0-3-3793 16,0-2-1320-1</inkml:trace>
  <inkml:trace contextRef="#ctx0" brushRef="#br0" timeOffset="118184">17405 9968 6849 0,'0'0'2569'0,"0"0"-1329"16,0 0 152-16,0 0-160 31,0 0-367-31,0 0-457 0,0 0-256 15,24 16 272-15,-9 6 48 16,1 7 16-16,-1 4-40 16,-4 1-136-16,0 0-144 0,-3-3-48 15,2-5-72-15,-4-4-40 16,-1-6-8-1,-3-4-232-15,-2-4-616 0,0-2-760 16,0-4-1393-16,-7-2-4681 31</inkml:trace>
  <inkml:trace contextRef="#ctx0" brushRef="#br0" timeOffset="118373">17316 10231 5601 0,'0'0'4577'0,"0"0"-3281"15,0 0-144 1,0 0 16-16,0 0-607 16,0 0-25-16,29-4 296 0,-11-4-432 15,6-5-248-15,1 0-88 16,4-1-64-16,5-12-832 0,-5 6-1705 15,-5 1-4120-15</inkml:trace>
  <inkml:trace contextRef="#ctx0" brushRef="#br0" timeOffset="118617">17693 9974 6225 0,'0'0'4073'0,"0"0"-2993"0,0 0 344 15,0 0 1-15,0 0-617 16,0 0-384-16,0 0-80 16,0 83-40-16,0-49-144 15,0 0-80 1,0-2-64-16,0-4-16 0,0-2-520 15,-4-1-600-15,1-6-1369 0,-2-9-2776 16</inkml:trace>
  <inkml:trace contextRef="#ctx0" brushRef="#br0" timeOffset="118905">17670 9962 7433 0,'0'0'1977'15,"0"0"-1217"-15,0 0 0 31,0 0-208-15,0 0 216-16,0 0-304 0,0 0-216 0,134-10-64 16,-111 26 72-16,-7 2 152 15,-5 2 129-15,-4 5 87 0,-6-2-64 16,-1 5 8-16,0-2-104 31,-8 2-136-31,-10-3-160 16,-3-3-72-16,4-4-96 0,0-6-456 15,9-6-528-15,8-6-648 0,0 0-1593 16,0 0-4153-16</inkml:trace>
  <inkml:trace contextRef="#ctx0" brushRef="#br0" timeOffset="119323">17958 9968 5265 0,'0'0'3960'31,"0"0"-2791"-31,0 0 303 0,0 0-48 16,0 0-503-16,0 0-361 15,0 0-232-15,0 0-160 16,-9 86-88-16,5-58 0 16,0-4-8-16,1-3-72 0,2-6 0 15,1-2 0-15,0-3 0 0,0-3 0 16,0 0-8-16,0-3 0 15,0 2-16-15,4-4-32 32,9 2 40-32,0-4-144 0,5 0-56 15,1 0 40-15,2 0 48 16,-1-8 24-16,1-5 32 15,0 0 64-15,-5-2 8 0,0-2 152 16,-5-2 304-16,1 0-72 16,-6-2 32-1,-4-3 56-15,-2 0-160 0,0-1-136 0,0 0-176 16,0 1-120-1,-5 4-512-15,-8 6-632 0,2 4-1537 16,-1 4-5329-16</inkml:trace>
  <inkml:trace contextRef="#ctx0" brushRef="#br0" timeOffset="119610">18271 9820 96 0,'0'0'8209'16,"0"0"-6752"-16,0 0-1025 0,0 0 936 0,0 0 88 31,0 0-247-31,0 0-361 16,0 106-120-16,0-74-168 0,0 2-232 15,0 5-96-15,0 2-88 16,0 6-40-16,0 1-48 0,0 0-48 15,0-6-16-15,0-8-224 47,0-14-1272-47,0-8-2697 16,0-10-3081-16</inkml:trace>
  <inkml:trace contextRef="#ctx0" brushRef="#br0" timeOffset="120113">18284 9807 1040 0,'0'0'5297'0,"0"0"-3569"0,0 0-343 0,0 0 167 16,0 0-504-16,21-27-296 0,-7 20-296 15,4 1-256-15,1 3-24 31,7 1-72-31,0 2 80 16,-3 0-15 0,3 0 7-16,-1 0-16 0,-4 4-8 15,0 5-32-15,-3 4 8 0,-5-3-32 0,0 4 8 16,-3 0 32-16,-4 2 160 31,-3 2 160-31,-3 2-104 16,0 0-80-16,0-2-48 0,-3 0-64 15,-10-2-64 1,0-1 0-16,-1-6-40 0,1-1-56 0,-5-4-272 0,-6-4-1088 15,4 0-1593 1,1 0-4592 0</inkml:trace>
  <inkml:trace contextRef="#ctx0" brushRef="#br0" timeOffset="124007">16305 13064 1592 0,'0'0'7265'0,"0"0"-5344"16,0 0-1441-16,0 0-344 15,2 0 352 1,14 0 528-16,8 0-160 0,-1 0-255 0,8 0-217 16,4 0-32-16,7 0 104 15,5 0-80-15,5 4-112 0,1 5-24 31,4-3-56-31,-3 1 0 16,0-1 24 0,-7-2-32-16,-7 1-72 0,-6-5-40 0,-8 2-56 15,-9-2 0-15,-5 0 64 16,-7 0-64-1,-4 0-8-15,-1 0-232 0,-13 4-1216 16,-9 0-5882-16</inkml:trace>
  <inkml:trace contextRef="#ctx0" brushRef="#br0" timeOffset="124740">16343 14227 7521 0,'0'0'2433'16,"0"0"-1313"-16,0 0-144 16,0 0-248-16,0 0-104 0,0 0 33 15,0 0-65-15,127-41-264 31,-85 34-88-31,5 5 72 0,1 2-40 16,3 0-40-16,-3 0-112 31,0 0 40-31,-1 0-16 0,-3 0-72 16,-9 2-16-16,-2 0-32 15,-6 1 24-15,-4-3 0 16,-4 0 64-16,-1 0 8 0,-5 0-16 31,3 0-104-31,-5-13-8 0,-4-1-1224 0,-7 4-3001 0</inkml:trace>
  <inkml:trace contextRef="#ctx0" brushRef="#br0" timeOffset="125441">16365 15350 4961 0,'0'0'4008'16,"0"0"-3455"-1,0 0-273-15,0 0 296 16,0 0 16-16,0 0 0 16,139-12-144-16,-100 12-160 0,8 10-128 15,3 1-8-15,1-2 0 16,-1-3-24-16,4 0-56 0,-7-1 56 31,1-5 80-15,-6 2-24-16,-8-2 16 0,0 0-200 0,-7 2 96 31,-2 0-40-31,-8 2 72 15,1-3-80-15,-5 3-32 0,2-2-16 16,-7-2 0-16,-2 0-200 16,-3 0-1856-1,-3 0-4473-15</inkml:trace>
  <inkml:trace contextRef="#ctx0" brushRef="#br0" timeOffset="126183">16481 16371 4456 0,'0'0'3217'15,"0"0"-1769"-15,0 0-471 16,0 0-65-16,0 0-200 15,0 0-248-15,4 0-312 16,4 0-152-16,5 0 280 16,4 0 152-16,6 0 24 15,3 0-104-15,9 2-47 0,-1 2-17 16,5 0-112-16,3 0-72 16,0-2-32-1,0 0 0-15,-6-2-24 0,2 0 40 0,-5 0-24 31,-4 0-56-31,-5 0 40 0,-5 0-48 16,-6 0-504-16,-13 0-361 16,0 11-1207-16,-11 6-2513 0</inkml:trace>
  <inkml:trace contextRef="#ctx0" brushRef="#br0" timeOffset="131244">6835 10022 5937 0,'0'0'4329'15,"0"0"-2401"-15,0 0 33 0,0-14 71 16,0 14-368-16,0 0-359 16,0 0-281-16,0 0-392 0,0 2-264 15,0 15-144-15,-8 15-136 16,-3 15-88-16,-5 16 8 0,1 9 0 15,-4 0 0-15,1-4-8 0,5-12-48 16,5-12-104-16,2-14-80 31,3-9-24-31,1-10-24 16,2-7 80-16,0-1-16 0,0-3-80 31,0 0-216-31,0 0-473 0,0-30-1127 0,0 2-2201 0,6-2-872 16</inkml:trace>
  <inkml:trace contextRef="#ctx0" brushRef="#br0" timeOffset="131586">6847 9980 5737 0,'0'0'2080'0,"0"0"-1064"0,0 0 305 16,0 0 119-1,0 0-48 1,0 0-247-16,0 0-209 0,0 0-32 16,76 141-168-16,-57-95-160 0,0 6-264 15,-2-1-184-15,2 2-8 0,-5-3-112 31,-1-6 64-31,-1-8-64 16,-3-8 0-16,-1-4-8 16,-3-7 16-16,-1-7-16 0,-4-6-56 15,0-4-192-15,0 0-456 16,-9-6-1968-16,-3-6-5282 0</inkml:trace>
  <inkml:trace contextRef="#ctx0" brushRef="#br0" timeOffset="131823">6760 10277 4112 0,'0'0'5778'16,"0"0"-4642"-16,0 0-456 15,0 0 648-15,0 0-263 0,61-8-297 0,-34 6-272 16,7-2-192-16,0-2-208 16,2-2-96-1,9-6-624 1,-13 4-1793-16,-4 0-4296 0</inkml:trace>
  <inkml:trace contextRef="#ctx0" brushRef="#br0" timeOffset="132125">7176 10004 1304 0,'0'0'8778'15,"0"0"-6618"-15,0 0-1392 31,0 0-56-31,0 0 393 0,0 0-249 16,5 119-144 0,-3-77-224-16,-2 1-136 15,0 0-104-15,0-3-80 0,0-4-96 0,0-8-8 16,0-4-48-16,0-5-16 31,0-10-40-31,0-3-240 16,0-4-552-16,0-2-680 0,-2 0-2449 15,0 0-5225-15</inkml:trace>
  <inkml:trace contextRef="#ctx0" brushRef="#br0" timeOffset="132617">7110 9936 5217 0,'0'0'4201'0,"0"0"-3345"0,0 0-520 16,0 0 704-1,0 0 304-15,0 0-271 16,0 0-249-16,113 6-64 0,-81 2-104 15,-4 0-120-15,6 1-176 16,-10 0-208-16,3 5-32 16,-6 0-8-16,-4 2-24 0,-1 4 40 31,-5 1-120-31,-5 0 128 15,-4 3 0-15,1 1-16 0,-3 1 32 16,0-2-56-16,0-3-48 16,0 4 16-16,-5 1 0 0,-6-2 49 31,-7 4-9-31,-3 1-8 15,-6-2-24-15,-5 1-16 0,1-2-48 16,0-2 88-16,4-3-96 0,3-6 8 16,4-5-8-16,6-3-80 15,6-7-337-15,-2 0-583 16,7 0-2969-16,-2-11-5529 0</inkml:trace>
  <inkml:trace contextRef="#ctx0" brushRef="#br0" timeOffset="138970">2170 11476 4488 0,'0'0'3993'16,"0"0"-2256"-16,-7-14-9 31,-10 8-136-31,1 0-47 16,-1 2-153-16,-5 2-600 0,-1 2-376 15,1 0-112 1,-1 2-80-16,7 16-56 0,-2 6-112 0,5 8-40 15,7 6-16-15,4 3 0 32,2-3 8-32,0-4-8 15,0-4-48-15,0-8 40 0,11-4-48 16,-1-8 48-16,1-2 0 15,1-8-64-15,-1 0-104 0,3 0-48 16,1-16 56-16,1-11 160 31,-1-7-56-31,1-5-72 0,-5-3-104 16,0-5-88-16,-4 3-120 15,-2 0-64-15,-5 0 168 0,0 4 160 32,0-2 40-32,0 4 96 0,-5 0 48 0,-8 2 0 15,0 4 0 1,-1 2 104-16,2 7 48 0,1 9 320 15,6 6 160-15,2 4-48 16,0 4-208-16,3 0-208 0,0 4-80 16,0 18-88-1,0 10-8-15,6 8 8 16,5 7 0-1,1-3 8-15,4 0-8 0,0-4 8 0,2-2-8 16,1-4 0-16,10 0-848 16,-5-8-1352-16,-4-9-3394 0</inkml:trace>
  <inkml:trace contextRef="#ctx0" brushRef="#br0" timeOffset="139508">2268 11375 6737 0,'0'0'2400'0,"0"0"-1623"16,0 0-297-16,0 0 768 15,0 0-160-15,0 0-408 0,33 119-272 16,-24-83-119-16,3 1-169 15,5-5-72-15,-5-7-48 16,1-5 16 0,0-3-16-16,-2-9 8 0,-1-6-8 15,-2-2-48-15,1 0 40 16,-1-17 8-16,4-8 8 0,-6-10 40 15,4-3-48-15,-4-4-72 16,-2 3-32 0,-4 0-113-16,0 3-15 31,0 8 72-31,0 3 88 0,-10 10 72 0,5 5 8 0,0 3 192 15,2 5 152-15,3 2 41 0,-3 0-17 16,3 0-152-16,0 0-128 31,0 4-88-31,0 11-8 31,0 9 0-31,5 4-8 0,6 4 8 16,3-2 0-16,1-1-8 0,3-6 0 16,-2-5 8-16,2-4-16 15,-1-5 8-15,3-5 8 16,2-4-760-16,-5 0-1961 0,-3-11-4729 15</inkml:trace>
  <inkml:trace contextRef="#ctx0" brushRef="#br0" timeOffset="139923">2884 10951 7257 0,'0'0'4001'15,"0"0"-3305"-15,0 0-408 0,0 0 624 32,0 130 81-32,0-64-177 0,1 6-408 15,4 1-160-15,2-1-128 16,-1-8-48-16,1-6-56 15,-1-12 56-15,-1-9-64 0,0-12-8 16,0-7-504 0,-5-14-608-1,1-2-945-15,-1-2-2400 0</inkml:trace>
  <inkml:trace contextRef="#ctx0" brushRef="#br0" timeOffset="140248">2775 10906 5113 0,'0'0'3896'0,"0"0"-3015"15,0 0-753-15,0 0 176 0,0 0 368 16,0 0 352-16,0 0-296 16,122-3-216-16,-93 3 16 15,-7 0-151-15,-2 3-41 16,-3 7 16-1,-5 5 24 1,-11 3 56-16,-1 9 184 0,0 8-48 0,-1 5-320 16,-19 8-248-1,-14 14-792-15,7-10-1801 0,4-10-5784 0</inkml:trace>
  <inkml:trace contextRef="#ctx0" brushRef="#br0" timeOffset="140735">3200 11255 8313 0,'0'0'2089'0,"0"0"-649"0,0 0-184 16,0 0-103 0,0 0-305-16,0 0-456 15,0 0-280-15,-116 41-104 0,109-9-8 16,1 4-8-1,6 2 0-15,0-2-40 0,0-4 48 16,0-8 0-16,3-4-16 0,7-8-88 31,3-8-248-31,1-4-312 16,1 0-97-16,1-18 401 15,-1-12 144-15,1-4-528 32,-5-6-64-32,0 0 344 0,-6 2 312 0,-2 4 152 0,-3 8 0 0,0 5 304 31,0 10 616-31,0 7 312 15,0 2-119-15,0 2-377 0,0 0-400 16,0 2-280-16,0 11-56 16,0 6-8-1,12 3-56-15,-1-1 64 0,0 0-152 0,12-4-784 31,-4-4-1433-31,1-7-3808 0</inkml:trace>
  <inkml:trace contextRef="#ctx0" brushRef="#br0" timeOffset="140950">3200 11255 5113 0,'84'-23'2600'0,"-74"19"-1696"0,8-3 297 15,3-5 7-15,6-1-368 0,-3-6-328 32,5-1-320-32,-6 1-192 15,0-6-984-15,-7 7-1289 0,-11 6-2960 16</inkml:trace>
  <inkml:trace contextRef="#ctx0" brushRef="#br0" timeOffset="141188">3344 11019 5577 0,'0'0'2472'0,"0"0"-1720"31,0 0 729-31,0 0 79 16,0 112-424-16,5-75-352 0,0 1-175 15,1-1-329-15,-4-1-120 0,1-2-112 16,-1-4-48-16,-1-3-56 0,-1-9-881 16,0-4-1471-1,0-10-3577 1</inkml:trace>
  <inkml:trace contextRef="#ctx0" brushRef="#br0" timeOffset="141786">3491 10746 6313 0,'0'0'3889'0,"0"0"-3049"0,0 0 368 15,0 0 200-15,0 0-599 0,0 46-505 16,0-9-72-16,0 8 40 31,0 8-56-31,0 5-40 16,0 2-64-16,0 1-104 0,-2-1 72 15,-4-9-8-15,-1-6-72 16,3-11-96-16,-1-10-64 0,3-10-160 15,2-7 88-15,0-3 8 16,0-4-80 0,0 0-152-16,0 0 71 15,0-9 185-15,0-12 192 16,0 0-64-1,0-9 64-15,3-2-56 16,9 0 56-16,-1-2 8 0,0-1-48 16,1 5 40-16,-1 4 8 15,0 4 0-15,-3 2-8 16,2 6 8-16,-5 3 8 0,1 6 56 0,-1 5-56 15,-2 0 0-15,7 0 48 32,-2 12 168-32,3 8 153 0,4 6 23 15,-5 2 40-15,1 2-136 16,-1-2 16-16,-2-1-64 0,1-3-80 15,-4-3-176-15,-5 11-248 32,0-6-2057-17,0-3-10257-15</inkml:trace>
  <inkml:trace contextRef="#ctx0" brushRef="#br0" timeOffset="144899">11281 9894 6553 0,'0'0'3025'15,"0"0"-1473"-15,0 0-232 16,0 0 96-1,0 2-287-15,0 0-409 16,0-2-448-16,0 0-72 0,0 0 16 16,0 0 112-16,0 0-24 15,0 0-64-15,0 0-48 16,0 0-8-16,-3 0 16 0,3 0-24 15,0 0-104-15,0 0-56 16,0 0 32-16,0 0-48 0,0 0 16 31,0 0-8-31,0 0 8 31,0 0 32-31,0 0-40 0,0 0 0 16,0 0 0-16,0 0-8 0,0 0 16 16,0 0 0-16,0 0-8 15,0 0 64-15,0 0-56 0,0 0-8 16,0 0 56-16,0 0-16 15,0 0-40-15,0 0 88 16,0 0 25-16,-1 4 79 0,-6 6-72 16,-3 11-48-16,-3 11-80 0,1 9 0 31,-5 14-8-31,4 9 0 0,2 6 0 15,3 0-8 1,-2-1 8-16,4-10 8 0,-2-11 0 16,5-12 0-1,-1-9 8-15,1-11-8 16,3-8 8-16,0-6-8 15,0-2 0-15,0 0 0 0,0 0-72 16,0-8-489-16,0-29-807 16,8 3-3513-16,2-2-4121 0</inkml:trace>
  <inkml:trace contextRef="#ctx0" brushRef="#br0" timeOffset="145631">11314 9914 80 0,'0'0'7617'0,"0"0"-5552"0,0 0-1329 15,0 0 696 1,0 0 72-16,17 122-535 15,-5-69-265 1,-1 7-96-16,0-1-88 0,-1 2 80 16,0-5-176-16,-2-6-152 0,0-8-104 15,-2-10-88-15,4-6-8 0,-5-5-64 16,0-8-8-1,-2-2 8 1,-1-7 0 0,-2-2 40-16,0-2 0 0,0 0-40 0,0 0-8 15,0 0-264-15,0 0-728 0,0-2-1224 16,0-4-4770-16</inkml:trace>
  <inkml:trace contextRef="#ctx0" brushRef="#br0" timeOffset="145903">11130 10269 6545 0,'0'0'1816'0,"0"0"-439"16,0 0 431-16,0 0-224 15,0 0-351 1,140-12-353-16,-109 4-272 0,-1-3-208 15,-2 0-240-15,-2 1-160 16,1-8-160-16,-7 4-1504 0,-4 3-3946 16</inkml:trace>
  <inkml:trace contextRef="#ctx0" brushRef="#br0" timeOffset="146796">11569 10068 6433 0,'0'0'4505'0,"0"0"-3113"16,0 0-184-16,0 0 329 15,0 0-425-15,0 0-424 16,0 0-376 0,0 8-152-16,0 9 8 0,0 4-64 15,0 9-8-15,0 7-16 16,0 3-72-1,0 2 40-15,0 0 0 0,0-2-40 16,3-6-8 0,2-4 16-16,1-7-16 15,-1-6 0-15,0-2 0 0,0-8 0 0,-3 1 8 16,1-4 0-16,-3-2 0 31,1 1-8-31,-1-3 0 0,0 0 0 0,2 0 0 0,-2 0-8 31,2 0-48-31,-2 0-16 16,3 0-72-16,0 0-56 0,0 0 32 15,4 0 128-15,2 0 40 0,3-3 0 16,1 1-16 0,0-2 16-16,-1 2 0 15,3 0-8 1,-2 0 0-16,0 0 0 0,3 1 8 15,-1 1 0-15,1-2-8 16,-3 0 8-16,1-2 0 0,-6 0 0 16,2-1 0-16,-2-1 48 31,0-2-40-31,-5 3-8 15,5-3 8 1,-4-1 8-16,0-1 88 0,1-4 40 16,-1-2-72-16,0-2 0 15,1-4-64-15,0-4 72 16,-3 0-64-16,4-4 88 15,-6-2 88-15,0-4 200 16,0-2 89 0,0-1-41-16,-5 3-96 0,-3 2-24 0,2 4-8 15,-1 6-144-15,-1 8-72 16,7 6-88-16,-1 6 88 15,2 2-48-15,0 0-40 0,0 2-8 16,0 0-160-16,0 0-336 16,0 0-480-16,0 2-673 0,0 9-2648 31,-5 0-7185-31</inkml:trace>
  <inkml:trace contextRef="#ctx0" brushRef="#br0" timeOffset="150398">13465 9227 5025 0,'0'0'3232'0,"0"0"-2047"31,0 0-809-31,0 0 720 16,61 0 224-16,-27 0-48 0,8-5-271 16,5-1-153-16,9 0-216 15,3 0-168-15,2 0-264 0,20-2-200 16,-15 0-568-16,-16 2-4273 0</inkml:trace>
  <inkml:trace contextRef="#ctx0" brushRef="#br0" timeOffset="151275">13565 6316 2456 0,'0'0'5633'16,"0"0"-3160"-16,0 0-393 15,0 0-311-15,0 0-593 16,-16 0-384-16,16 0-424 0,21 0-32 16,5 0 336-16,4 0-168 15,9 0-224-15,3-7-87 16,6-3-193-1,17 1-65-15,-10 3-1455 0,-13 6-5961 16</inkml:trace>
  <inkml:trace contextRef="#ctx0" brushRef="#br0" timeOffset="153736">14108 9195 2592 0,'0'0'1648'0,"0"0"-759"15,0 0 143-15,0 0 344 16,0 0-152-1,0 0-127 1,0 0-529-16,0 0-296 0,0 0-144 16,0 0-128-16,0 0-24 0,0 0-480 15,0-5-1369-15,-4 1-3952 16</inkml:trace>
  <inkml:trace contextRef="#ctx0" brushRef="#br0" timeOffset="164141">17509 13047 9217 0,'1'-2'2705'0,"4"-3"-2161"15,0-1-400-15,0 0 120 31,-2 0 192-31,2 2 32 16,-4 1-191-16,4 1-209 0,-3 2-88 16,1 0 0-16,-3 0-873 15,0 5-2135-15,0 7-3882 0</inkml:trace>
  <inkml:trace contextRef="#ctx0" brushRef="#br0" timeOffset="164528">18263 12996 744 0,'0'0'8834'0,"0"0"-7418"16,0 0-1128-16,0 0-288 0,0 0-288 16,0 0-1385-16,11-2-2567 0</inkml:trace>
  <inkml:trace contextRef="#ctx0" brushRef="#br0" timeOffset="164828">18931 12880 8689 0,'0'0'2345'0,"0"0"-1729"46,0 0-280-46,0 0-336 0,0 0-168 16,0 0-2288-16,0 0-4506 0</inkml:trace>
  <inkml:trace contextRef="#ctx0" brushRef="#br0" timeOffset="165412">17444 14186 8617 0,'0'0'3177'15,"0"0"-2137"-15,0 0-672 0,0 0 56 16,0 0 233-16,0 0-169 31,0 0-336-31,2 0-152 0,7 0-208 0,11 0-481 0,2 0-1399 16,-4 0-3593-16</inkml:trace>
  <inkml:trace contextRef="#ctx0" brushRef="#br0" timeOffset="165687">18106 14087 2936 0,'0'0'8274'31,"0"0"-6946"-31,0 0-1248 16,0 0-80-16,0 0-1216 16,0 0-1417-16,0 0-2240 0</inkml:trace>
  <inkml:trace contextRef="#ctx0" brushRef="#br0" timeOffset="165935">18707 14017 5457 0,'0'0'6169'0,"0"0"-5145"15,0 0-952-15,0 0-72 0,0 0-976 32,0 0-1577-32,0 0-2688 15</inkml:trace>
  <inkml:trace contextRef="#ctx0" brushRef="#br0" timeOffset="166452">17605 15156 3040 0,'0'0'6610'47,"0"0"-5130"-47,0 0-1040 15,0 0 376-15,0 0 248 16,0 0-295-16,0 0-745 0,5-2-24 15,5 20-1657-15,1 5-807 16,-7 6-5162-16</inkml:trace>
  <inkml:trace contextRef="#ctx0" brushRef="#br0" timeOffset="166687">18289 15140 3512 0,'0'0'6994'0,"0"0"-6994"0,0 0-440 47,0 0-2529-47,0 0-1792 15</inkml:trace>
  <inkml:trace contextRef="#ctx0" brushRef="#br0" timeOffset="166836">19061 15192 7393 0,'0'0'4369'0,"0"0"-3865"16,0 0-416-16,0 0-88 15,0 0-944-15,0 0-2937 0</inkml:trace>
  <inkml:trace contextRef="#ctx0" brushRef="#br0" timeOffset="167230">17651 16353 1424 0,'0'0'6825'0,"0"0"-6073"31,0 0-752-31,0 0-872 15,0 0 40-15,0 0-632 0,0 0-1609 0</inkml:trace>
  <inkml:trace contextRef="#ctx0" brushRef="#br0" timeOffset="167637">18760 16253 7737 0,'0'0'112'16,"0"0"-112"-16,0 0-424 15,0 0-112-15,0 0-320 16,0 0-769-16,89 36-2487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3:44:31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8804 6136 1584 0,'0'0'5033'15,"0"0"-3033"-15,0 0-527 16,-5 0 39-16,5 2-248 0,-3-2-376 15,3 0-255-15,0 0-1 16,0 0 272 0,-2 0 16-16,2 0-56 0,0 0-72 0,0 0-127 15,0 0-97-15,0 0-136 0,0-6-128 16,0-8-192-16,0-4-112 15,0-2-8 1,0-4 0-16,10 0 8 16,3 2-8-1,0-1 0-15,0 4 8 0,1 2-72 0,-1 6 16 16,2 1-16-16,-4 3 56 15,0 3-80-15,4 2 24 16,-2 2-32-16,1 0 56 16,1 0-48-16,3 0 24 15,-1 0 72-15,1 0-8 31,0 2-80-31,0 6 80 0,1 3 0 0,-4 0-40 0,-1 2 40 16,1 3 8 0,-6 2-8-16,3 0 8 15,-1 2 0-15,-6 2 0 16,0 0 8-16,-4 0 0 0,3-2-8 15,-4 2 0 17,0-2 0-32,0 2-8 0,0 3-32 0,0-2 40 15,-4 3 8-15,-7-2-8 16,-7 3 16-16,2-5-8 0,-8 1 56 15,3-2-8-15,-2-3-8 16,-1-2-40-16,-3-2 80 16,1-4-32-1,-3-4 0-15,-4-4-48 0,3-2 48 0,1 0-40 16,0 0 32-1,4-4-40-15,4-10 64 0,0-2-8 16,4-5-16-16,2-2-48 16,4-7-120-16,3-7-528 31,8-16-569-31,0 8-1159 0,8 5-3713 16</inkml:trace>
  <inkml:trace contextRef="#ctx0" brushRef="#br0" timeOffset="422">9037 6056 8793 0,'0'0'3193'16,"0"0"-872"-16,0 0 55 0,0 0-616 16,0 0-631-16,0 0-297 15,0 0-320-15,0 0-160 16,-25-7-120-1,24 7-144-15,-2 11-88 16,1 10-152 0,0 14 104-16,2 5-24 0,0 24-784 0,0-9-1329 15,0-12-4128-15</inkml:trace>
  <inkml:trace contextRef="#ctx0" brushRef="#br0" timeOffset="5688">11136 5810 4672 0,'0'0'2513'0,"0"0"-1257"15,0 0-271-15,0 0 151 16,0 2-232-16,0-2-312 0,0 0-88 15,0 0 64-15,0 0 40 32,0 0-47-32,0 0-33 0,0 0 32 15,0 0 8 1,0 0-24-1,0 0-168-15,0 0-128 0,0 0-96 16,0 0-88-16,0 0-64 16,0 0 16-16,0 0 56 15,0 0-64-15,0 0 0 0,0 0 40 16,0 0-32-16,0 0 72 15,0 0-40-15,0 0-40 0,0 0 112 0,0 0-40 16,0 0-16 0,0 0-64-16,0 0 16 15,0 0-8 1,0 0-8-16,0 3 16 0,0 1-16 15,0 2 16-15,0 0-16 32,0-2 8-32,0 3 0 0,0-2-8 0,0 3 16 15,0 2-16-15,0 5 0 16,0 5 48-1,0 3 40-15,0 7-16 0,2 4-64 16,1 5 40-16,0-1-40 0,2 2 96 16,-2-4-16-16,0-4 8 15,1-6-16 1,-3-4-32-1,1-3 9-15,3-8 7 16,-5-3 24-16,0-4 8 0,0-4-48 0,0 0 64 16,0 0-24-16,0 0 24 0,0 0-40 15,0 0-72-15,0-23-224 16,0-3-1401-1,0-1-4752-15</inkml:trace>
  <inkml:trace contextRef="#ctx0" brushRef="#br0" timeOffset="6722">11023 6154 3392 0,'0'0'4553'0,"0"0"-2152"31,0 0 79-31,0 0-359 16,0 0-577-16,0 0-648 0,0 0-304 15,0 2-240-15,0-2-176 16,0 2-80-16,0-2-96 15,0 2-80-15,0 2 8 0,0 0 24 32,3 5 48-32,2-2 8 15,2 3 96-15,2 3-32 0,-1 0 8 16,4 6-15-16,1 0 7 15,1 2-16-15,-1-1-40 0,-2-1 0 32,4-2-8-32,-7-3 0 0,0-2 0 0,-2-6 0 15,-1-2-8 1,-3-2 0-16,-2-2 0 0,5 0 8 15,-5 0 64-15,0 0-64 16,0 0 56-16,3-2-64 16,5-13 8-16,5-10 152 15,5-7-48 1,3-9-104-16,1-4 0 15,-1 0-8-15,0 1-248 0,-3 6-441 0,-13 12-1471 16,-5 13-5002-16</inkml:trace>
  <inkml:trace contextRef="#ctx0" brushRef="#br0" timeOffset="7771">11047 6595 4785 0,'0'0'2808'0,"0"0"-879"15,0 0 111-15,0 0-224 0,0 0-559 0,0-6-385 16,0 2-280-16,0-1-128 16,5-6-136-16,3-1-160 15,-1 1-88-15,4-4 40 16,2 1 0-1,1 0-16-15,1 2 24 16,3 0 16-16,-1 2-136 0,4 0 232 16,0 1-120-16,-1 4-96 0,-2 1 24 31,1 2-48-31,-1 2 8 0,1 0-8 15,2 0 16-15,-2 11-8 16,-2 4 0-16,0 4 0 16,0 0 64-16,-3 3 56 0,-6 4-8 15,0 3 24-15,-1 1-71 16,-3 0-1-16,0 2-16 15,-3-2 0 1,-1 2 16-16,0 0-64 16,0-2 40-16,-5 0-48 15,-6 0 8-15,-2 0 40 0,-4-1-40 16,-1-2-8-16,-3-1 8 15,-2-2 0-15,-1-1-8 0,1-6 0 16,-1-4 16 0,0-4-8-1,-2-5 96-15,-1-4-56 0,-1 0 16 16,-1 0 8-16,3-15 56 15,-1-8-32 1,6-1 0-16,3-6-96 16,5 0-56-16,5-4-144 15,8 0-144-15,0 0-361 16,0-13-903-16,10 10-3081 0,-1 6-6929 0</inkml:trace>
  <inkml:trace contextRef="#ctx0" brushRef="#br0" timeOffset="8398">11218 6599 5801 0,'0'0'2472'16,"0"0"-1255"-16,0 0 311 15,0 0 160-15,0 0-584 16,0 0-375-16,0 0 151 0,0 0 16 15,5 39-280-15,-3-22-96 16,1 6-184 0,-1 1-120-16,-2 4-96 15,0 1-120-15,0 14-152 16,0-7-1984-16,0-8-7946 0</inkml:trace>
  <inkml:trace contextRef="#ctx0" brushRef="#br0" timeOffset="9864">11281 7117 808 0,'0'0'2440'0,"0"0"-679"0,0 0-73 16,0 0 176-16,0-2-351 15,0 2-377-15,0 0-272 16,0 0-120-16,0 0-200 0,0 0-48 15,0 0-7-15,0 0 39 0,0 0-64 16,0 0-24-16,0 0-104 0,0 0-104 16,0 0-64-16,0 11-88 15,0 8 64 1,0 7 128-1,0 6 8-15,0 4-56 16,0 6-32-16,0 0-32 0,0 0-64 16,0-2 32-16,0-8-16 0,0-4-104 15,0-5 0-15,0-7 64 16,0-6-64-1,0-2 0-15,0-7 56 32,0-1-56-32,0 0 64 0,0 0 8 0,0 0-80 0,0-1-152 15,0-11-1360-15,-4-1-5689 0</inkml:trace>
  <inkml:trace contextRef="#ctx0" brushRef="#br0" timeOffset="10681">11155 7423 4336 0,'0'0'4073'0,"0"0"-2328"0,0 0 183 16,0 0-40-16,0 0-631 15,0 0-569-15,0 0-304 0,-11-1-192 16,11 1-144-16,0 9 0 15,15 12 160 1,1 3 144 0,0 4-56-16,2 2-56 0,-2-2-80 0,2-1-72 31,-2-4-80-31,-3-5 40 15,-2-6-32-15,-5-4-8 16,1-3 0-16,-2-5 8 0,0 0 40 16,1 0 184-1,2-17 16-15,3-11 185 0,6-8-441 0,-1-6-56 16,-2-4-1425-16,-2 12-2896 15,-6 11-7241-15</inkml:trace>
  <inkml:trace contextRef="#ctx0" brushRef="#br0" timeOffset="11541">11062 7845 5937 0,'0'0'2472'0,"0"0"-911"15,0 0-25-15,0 0-272 16,0 0-376-1,0 0-303-15,0 0-57 0,100-88-216 0,-73 82-32 32,4 2 0-32,1 1-88 0,1 3-88 15,-1 0 16-15,-1 3-72 31,-4 7-48-31,-3 3 48 0,-1 4 40 16,-4 0 8-16,-3 5 32 16,-4 1 88-16,-4 3 32 0,-3 0-24 15,-4 4-88-15,-1 4-24 0,0 0-8 16,0 0-56-16,-6 0 0 15,-10 0-48-15,-2-2 8 16,2 2 0-16,-7-2-8 0,1 0-8 16,-1-4-40-1,-1 1-80-15,1-7-104 16,-4-3 88-16,2-4 48 0,1-5 88 15,-3-5 8 1,1-5 0-16,-2 0 16 0,-2 0-8 16,-6-17 0-16,7-7 0 0,-5-4 0 31,10-6 0-31,5-2 120 0,4 0 8 15,12-3-48-15,3 1 56 16,0-2-144-16,6 0-16 16,14 0 16-16,1 2-104 0,11-2-920 15,-5 12-1296-15,-7 7-3666 0</inkml:trace>
  <inkml:trace contextRef="#ctx0" brushRef="#br0" timeOffset="12062">11188 7890 4216 0,'0'0'3305'16,"0"0"-2073"-16,0 0-351 15,0 0 455-15,0 0 32 0,0 0-480 0,0 0-304 32,59 17-143-32,-50-11 7 15,-5 4-16-15,1-2 0 0,-3 4 88 16,-2 3-80-1,0 2-16-15,0 3-136 0,-7 0-184 0,-6-2-48 16,1 0-56-16,-5-2 0 31,0-2-96-31,2-2-8 0,-4 0-16 16,4-4 48-16,4 1 64 15,0-4-8 1,6-1 8-16,-2-2-8 0,4-2 8 16,3 2 8-16,0-2-120 0,0 0 40 31,0 0-16-31,15 0 96 0,-1 0 64 15,9-6 48-15,-2-1 8 0,0-4 0 16,5 3-24-16,-2 0-88 31,-2 3 0-31,-1-2-8 0,2 3 0 0,-5 4-1032 16,-7 0-3337-1</inkml:trace>
  <inkml:trace contextRef="#ctx0" brushRef="#br0" timeOffset="13085">11294 8356 2720 0,'0'0'2345'0,"0"0"-449"16,0 0 112-1,0 0-431-15,0 0-369 0,0 0 72 0,0 34-127 32,0-12-353-32,0 8-224 15,0 2-72-15,0 6-136 16,0 1-48-16,0-1-128 0,0-2-32 15,0-6-72-15,0-4 16 16,0-6 64-16,0-8-40 0,0-4-56 31,0-4-16-31,0-4-32 16,0 0-24-16,0 0-752 0,-3 0-2369 15</inkml:trace>
  <inkml:trace contextRef="#ctx0" brushRef="#br0" timeOffset="13478">11205 8794 4216 0,'0'0'5442'0,"0"0"-4050"0,0 0-800 31,0 0 384-31,0 0 8 16,0 0-119 0,0 0-281-16,42 45-128 0,-30-26-104 0,-1 0-72 15,2 1 24 1,-5 1-160-16,2-4-88 0,1 0-48 0,-9-7 56 31,4-3-56-15,-3-5-8-16,-1-2 0 0,4 0 0 0,-1-11 72 15,7-14 112-15,2-7-40 16,2-4-144-16,10-16-424 0,-3 10-1688 15,-10 12-6106-15</inkml:trace>
  <inkml:trace contextRef="#ctx0" brushRef="#br0" timeOffset="14326">11144 9257 4961 0,'0'0'3304'16,"0"0"-1127"-16,0 0-169 0,0 0-672 15,0 0-359 1,0 0-385 0,3-77-88-16,20 60 56 0,1-2-16 0,7 3-144 15,3 2-200-15,1 4-56 16,2 2-48-16,-1 4-48 15,3 4-40 1,-4 0 0 0,1 0 0-16,-9 10-8 15,1 8 64 1,-6 2-64-16,-1 4 16 0,-5 4-8 0,-3 2 0 15,-6 2 0-15,-7 5 64 32,0-1-64-32,0 3 8 0,-13-1 40 0,-10 5-48 15,-6-3 56-15,-3 2-56 0,-4-2-16 16,-2-2-32-16,-3-2-56 0,1-8-104 15,1-3-80-15,-3-12 104 16,0-4 112-16,3-9 64 0,-3 0 0 31,0-20 8-31,7-7 40 16,6-5 0-16,5-4 264 0,11 0-120 15,6-2-24-15,7 2-40 16,0 0 0-16,0-2-112 16,18 2-8-16,3-1-8 0,6 3-272 31,9-2-736-31,-2 10-1648 15,-8 8-3898-15</inkml:trace>
  <inkml:trace contextRef="#ctx0" brushRef="#br0" timeOffset="14937">11317 9232 4368 0,'0'0'4625'15,"0"0"-3200"1,0 0-473-16,0 0 40 16,0 0-192-16,0 0 185 0,0 0-273 31,0 0-224-31,60 4-48 15,-47 4-128-15,-4 0-88 16,-4 4-16-16,-3 2 264 0,-2 3 48 16,0 0-144-16,-7 2-136 15,-7-1-40-15,-4-4-104 0,5-1-40 16,-6-4 8-1,4-5-8-15,2-2-8 0,7-2 8 16,-4 0-39-16,8 0 39 0,2 0-56 16,0 0-8-1,0 0-113-15,2 0-15 16,13 0 72-16,4-4 56 0,2 4-40 15,-2 0 48-15,4 0-8 32,-5 0 8-32,-2 0-8 0,-3 0 8 0,-5 8 8 15,-3 1-8-15,-5 6 0 31,0 0 8-31,0 6 56 16,-8-1 32-16,-10-2-80 0,0-2-16 31,-1-2-200-31,-12-10-992 0,2-2-2929 0,6-2-7417 16</inkml:trace>
  <inkml:trace contextRef="#ctx0" brushRef="#br0" timeOffset="65943">1311 7422 3848 0,'0'0'2849'15,"0"0"-1401"1,0 0-320-16,0 0 217 15,0 0-193-15,0 0-456 0,0 0-288 0,0 0-160 16,0 0-72 0,0 0-176-16,0 0-24 0,-3 0-1936 0</inkml:trace>
  <inkml:trace contextRef="#ctx0" brushRef="#br0" timeOffset="67131">3819 7122 4096 0,'0'0'1665'16,"0"0"-465"-16,0 0 48 15,0 0-152 1,0 0-271-16,0 0-177 15,0 0-80-15,-18 75 16 0,7-67-96 16,-1 0-232-16,-5-2-256 16,-1-2-592-16,3-4-2521 0</inkml:trace>
  <inkml:trace contextRef="#ctx0" brushRef="#br0" timeOffset="67472">3853 6938 6009 0,'0'0'2312'16,"0"0"-1143"0,0 0 479-16,0 0-168 15,0 0-512-15,0 0-399 0,0 9-241 16,0-7-200-16,0 7-128 15,0-1-1025-15,0 0-3704 16</inkml:trace>
  <inkml:trace contextRef="#ctx0" brushRef="#br0" timeOffset="68232">3819 7958 6281 0,'0'0'2208'0,"0"0"-1215"16,0 0 143-16,0 0-136 0,0 0-400 15,0 0-40-15,-5 39-24 0,-2-27-48 16,-1 0-31-16,-1-2-233 16,-4-2-224-16,-3-4-56 15,3-2-1625 1,1-2-4672-16</inkml:trace>
  <inkml:trace contextRef="#ctx0" brushRef="#br0" timeOffset="68675">3854 7723 544 0,'0'0'4969'15,"0"0"-3513"-15,0 0-808 31,0 0 184-31,0 0-208 0,0 0-279 0,0 0-137 0,4 15-88 0,2-9-120 16,-4-1-384 0,-1-1-4530-16</inkml:trace>
  <inkml:trace contextRef="#ctx0" brushRef="#br0" timeOffset="82536">11349 9720 984 0,'0'0'3024'0,"0"0"-1095"15,0 0-393-15,0 0-88 16,0 0-375-16,0 2 15 16,0-2 136-16,0 0 48 0,0 0-47 31,0 0-193-31,0 2-152 0,0 0-104 15,0-2-112-15,0 2-184 0,0-2-183 16,0 2-201-16,0-2-96 16,0 2 0-16,0-1-48 0,0 1-56 15,0 4 104 1,0 3 0-1,0 3 0-15,5 3 16 0,-2 9 48 16,-1 5-8-16,3 7 16 16,-4 4-56-16,7 2-8 0,-4-2 8 15,4 1-8 1,-3-3-8-16,1-4 0 15,-3-4-8 1,-1-4-112-16,1 0-8 0,-1-5 120 16,-1 2-8-16,-1-3 16 0,4 0-48 15,-4-2 40 1,0-2 0-16,0-2-32 15,0-6 32-15,0-4 8 16,0-2-49 15,0-2 49-31,0 0 0 0,0 0 73 0,0 0 39 0,0 0 0 0,0 0-112 16,0-10-48-16,0-18-1297 0,0 0-1847 31,0 3-6867-31</inkml:trace>
  <inkml:trace contextRef="#ctx0" brushRef="#br0" timeOffset="83539">11270 10106 5049 0,'0'0'3224'0,"0"0"-1367"16,0 0-49-16,0 0-392 16,0 0-639-16,0 0-369 0,0 0-176 15,0 0-104-15,0 0-32 16,0 0-96-16,0 0 8 0,0 0 40 31,0 0-40-31,2 0 0 16,-1 0-8-16,4 4 192 15,2 5 40-15,2 1-72 16,3 3 112-16,2 4-104 0,2-2-88 15,2 6 0-15,-2-3 16 0,-1 0-96 32,-1-2 80-32,-1-2-72 15,-3-5 8-15,-5-2-16 16,-2-3 64-16,-3-2-16 0,2 0-48 15,-2-2 8-15,0 0 8 0,3 0-8 0,-3 0 40 32,0 0-48-32,1 0 0 15,3 0 0-15,-3 0 0 16,1 0 8-1,1 0 0-15,-3 0 0 0,0 0-8 0,2 0 0 16,-2 0-16-16,1 0 8 0,4 0-24 31,5-8 32-31,3-6 8 16,0-2 80-1,4-4-88-15,6-5 48 0,-2-3-40 0,0 0-8 0,0 1 0 16,0 1 8-16,-6 0 0 16,-2 5 56-16,-2 4-56 31,-5 4 0-16,1 7 0 1,-4 0 0-16,-1 4 0 0,-2 2 0 16,0 0 0-16,0 0 64 15,0-1-56-15,0-1-16 16,0-2-312-16,-2 1-2481 15</inkml:trace>
  <inkml:trace contextRef="#ctx0" brushRef="#br0" timeOffset="84481">11170 10518 4689 0,'0'0'4424'0,"0"0"-2439"0,0 0-449 15,0 0 57-15,0 0-505 16,0 0-712-16,16-33-208 15,10 14-72 1,9-2 32-16,1 6-72 0,4 0 8 0,1 5-64 0,-1 5-16 16,-3 5 8-16,-1 0 0 0,-2 2 0 15,-4 15 0-15,-7 7 0 16,-4 4-40-1,1 8 0 1,-9 9 32-16,-6 3-40 16,-2 4 48-16,-3 4-112 0,0 1-48 0,-8-6 80 15,-11-2 24-15,-4-8 64 0,0-5 0 16,-4-5 72-16,-5-5-72 31,1-8 8-15,-5-4 72-16,3-6-80 0,-3-7 248 31,-1-1-8-31,1-1 0 0,2-19 8 0,-4-8 24 0,7-6-112 0,5-4 136 15,4 1 192-15,7-1-184 16,9 4-40-16,6-2-184 0,0 2-80 31,4 0-360-31,17-6-904 16,0 10-1841-1,-6 6-8513-15</inkml:trace>
  <inkml:trace contextRef="#ctx0" brushRef="#br0" timeOffset="84878">11277 10532 6873 0,'0'0'3969'0,"0"0"-3137"16,0 0-88-1,0 0 264-15,0 0-335 16,-25 107-249-16,9-74-200 0,0 0-48 16,5-6-24-16,-4-1-16 0,4-6-16 15,4-6-72-15,3-1 80 16,-1-8-8-1,5-3 16-15,0 0-32 16,0-2-32-16,0 0-24 16,0 0-32-1,0 0 0-15,11 0 64 16,10 0 48-1,3-8 16-15,5-3 40 16,4-4-104-16,2 2 16 0,-1-2-24 16,-3 3-56-16,-1 2-16 0,-4 4-112 0,-6 4-544 15,-3 2-592-15,-5 0-841 16,-6 0-2064-16,-3 0-2128 31</inkml:trace>
  <inkml:trace contextRef="#ctx0" brushRef="#br0" timeOffset="85097">11388 10594 5825 0,'0'0'3040'15,"0"0"-1023"-15,0 0-193 0,0 0-968 16,0 0-512-16,-26 56-199 0,18-20-137 15,2 4 120-15,1 1 264 16,-3-2 248 0,-2-3-64-1,5-2-48-15,-3-4-192 0,3-5-192 16,4-5-144-16,-3 0-520 15,3-8-2329-15,1-4-9305 0</inkml:trace>
  <inkml:trace contextRef="#ctx0" brushRef="#br0" timeOffset="86009">11415 11051 392 0,'0'0'4256'0,"0"0"-2231"0,0 0-257 16,0 0-215-1,0 0-409 1,0 0-280-16,0 0-272 0,0 0-32 15,0 0-16-15,0 0 57 16,0 0 7-16,0 0 56 16,0 8-120-16,-3 8-200 0,2 10-248 0,-3 11-88 31,3 4 0-31,1 8-8 15,0-3 16-15,0 0-16 16,0-4 8-16,5-8-8 16,-1-6 16-16,0-9-8 0,-1-6 0 15,-3-5-8-15,1-6 0 0,-1 0 72 31,0-2 0-15,0 0-72-16,0 0-72 16,0-4-1496-16,-4-6-3089 15,-3 0-4153-15</inkml:trace>
  <inkml:trace contextRef="#ctx0" brushRef="#br0" timeOffset="86329">11289 11377 3744 0,'0'0'4281'0,"0"0"-2969"0,0 0-607 16,0 0 103-16,0 0 520 15,0 0-256-15,46 25-231 0,-27-9-153 16,-3 0-88 0,2 0-240-16,-5 0-136 15,1 0-56-15,-2 0-48 31,-4-4-48-31,0-4-72 0,-2-2 8 0,-1-4 8 16,-2-2 40-16,-1 0-48 0,0 0 104 0,2 0 64 31,8-17-16-31,6-19-160 16,1 1-672-16,-3 3-3321 0</inkml:trace>
  <inkml:trace contextRef="#ctx0" brushRef="#br0" timeOffset="87466">11247 11759 5449 0,'0'0'3040'0,"0"0"-1759"16,0 0-353-1,0 0-8-15,0 0 8 0,0 0-216 0,130-84-200 31,-88 70-175-31,0-1-57 16,4 8-136-16,-4 1-64 0,0 6 0 16,0 0-64-16,-3 0 32 15,0 10 8-15,-2 8-56 0,-6 5 72 16,-5 3 144-1,-2 5 24 1,-6-1-24-16,-5 2-16 16,-4 4-16-16,-2 1 8 0,-6 0-80 31,-1 3-16-31,0 3-8 0,0-1-40 0,0-2 0 0,-8-1-48 15,-8 2 8-15,-2-3 0 16,-6-2-8 0,-3-2-48-16,-2-4 40 15,-4-4 8-15,-1-7 8 0,-3-8 56 31,-3-5-64-31,-5-6 72 0,-7 0 24 0,-1-10 240 16,-1-12 0-16,6-2-80 16,9 1 144-16,4-4-136 15,14 3 16 1,6 0-87-16,13-2-193 0,2-2-145 0,2-7-647 15,27-12-680 17,-1 4-2609-32,-3 7-4433 0</inkml:trace>
  <inkml:trace contextRef="#ctx0" brushRef="#br0" timeOffset="87804">11469 11876 8129 0,'0'0'3257'16,"0"0"-1793"-16,0 0-223 15,0 0-481-15,0 0-448 0,0 0-160 16,0 0-64-16,14 117-80 16,4-93 40-16,3-1 16 0,-2-5-48 15,4-2 56-15,-4-5-72 31,2 0-8-31,-3-5-88 0,-3-2-56 16,-4-4-24-16,-3 2 40 0,-5-2 72 16,2 0 56-16,-5 0 8 15,0 0 48-15,0 0 312 0,0 0 184 16,0 2 72-1,0-2-64 1,0 2-8-16,0-1-56 16,-13 6-168-16,-8-1-320 0,-5 4-40 0,-6 1-504 15,-26 4-808-15,9-3-2433 16,6-4-5321-16</inkml:trace>
  <inkml:trace contextRef="#ctx0" brushRef="#br0" timeOffset="87989">11512 11913 7561 0,'0'0'4081'0,"0"0"-3065"31,0 0 56-31,0 0-375 0,0 0-121 0,54 0-272 0,-20 0-304 15,-5 0-1449-15,-5 0-6064 0</inkml:trace>
  <inkml:trace contextRef="#ctx0" brushRef="#br0" timeOffset="88920">11595 12399 1616 0,'0'0'2656'0,"0"0"-1255"0,0 0-121 16,0 0 536-16,0 0-511 16,0 0-465-16,0 0-120 15,27 128-48-15,-24-92-152 0,2-4-40 31,2-2-168-31,-4-6-32 16,2-8 17 0,-4-1 39-16,-1-10-32 0,0-1-176 15,0-2-16-15,0-2 24 16,0 0-136-16,0 0-176 15,-11 0-3737-15</inkml:trace>
  <inkml:trace contextRef="#ctx0" brushRef="#br0" timeOffset="89294">11495 12627 6369 0,'0'0'1968'15,"0"0"-1272"-15,0 0 449 0,0 0-105 16,0 0-480-16,66 60-256 15,-44-39-24 1,-1-2-40-16,-3-2-8 0,0-4-56 0,-5 0-24 31,-2-5-96-31,-6-4 32 16,-3-3-8-16,-1 1-8 0,2-2-56 15,-3 0 72-15,2 0 120 0,3 0 0 32,3-13-15-32,3-10-193 15,10-12-193-15,-3 4-2207 0,-5 5-5210 16</inkml:trace>
  <inkml:trace contextRef="#ctx0" brushRef="#br0" timeOffset="90082">11411 13070 1384 0,'0'0'5793'16,"0"0"-4273"-16,0 0-503 16,0 0 167-16,0 0-96 15,0 0-120 1,66-112-296-16,-32 90-127 0,1 3-89 15,7 2-120-15,5 4-184 0,0 4-72 16,5 5-32-16,-4 4 0 16,-3 0 24-1,-8 0-72-15,-3 9 8 31,-8 8 8-31,-2 3-8 16,-3 2 0-16,-5 2 96 0,-7 4-32 16,-3 4 8-16,-3 2 48 15,-3 0-8-15,0 4-72 0,0-1-40 16,-11 1 72-16,-7 0-16 15,-1-4-64-15,-7 0 0 32,-3-4 0-32,-2-4-8 0,-9-6 8 15,-5-4 0-15,-5-3 8 0,-7-8 104 0,-1-5-48 0,3 0 264 16,2 0 40-16,7-5 16 15,9-10-40 1,5-2-80-16,11-4-80 31,5-3-184-15,11-4-128-16,0-4-424 0,5-12-776 0,10 8-1625 15,6 4-4520-15</inkml:trace>
  <inkml:trace contextRef="#ctx0" brushRef="#br0" timeOffset="90920">11774 12944 624 0,'0'0'5297'16,"0"0"-2937"-16,0 0-167 16,0 0-25-16,-11-2-559 0,3 2-553 15,1 0-408-15,1 0-104 0,1 4-176 16,-3 4-112-16,-2 4-56 31,-1 2 40-31,3 2-40 16,-2 3-48-16,2 4 0 0,1 5-64 15,1 4-40-15,3 0-40 16,3 2 0-16,0 1-8 0,5-3-8 31,11-2 0-31,3-6 0 16,-1-2-112-1,6-6-32-15,-5-6 64 0,1-2-64 0,-2-8 32 16,-1 0 112-16,0 0-56 15,-3-14 64-15,2-8 24 0,-1-4 24 16,-4-1-8 0,0 4-32-16,-4 3 0 15,-2 5 0-15,-2 7 0 31,-3 3 88-31,0 1 72 0,0 0-56 16,-10 4-32-16,-6 0-80 16,-3 0-152-16,-6 0-376 0,-13 6-976 15,5 7-1041-15,1 2-3840 0</inkml:trace>
  <inkml:trace contextRef="#ctx0" brushRef="#br0" timeOffset="93112">11780 13450 7097 0,'0'0'3001'0,"0"0"-1505"16,0 0-344-16,0 0-336 0,0 0-384 16,0 0 1-16,-1 118 23 15,1-86 8-15,0-2-72 0,0-7-88 16,0-2-112-16,0-3-104 31,0-4-32-31,0 1 48 0,0 0-104 16,0 7-456-16,0-4-1336 15,0-2-2761-15</inkml:trace>
  <inkml:trace contextRef="#ctx0" brushRef="#br0" timeOffset="93563">11617 13787 3792 0,'0'0'5337'0,"0"0"-3448"16,0 0-489-16,0 0-360 0,0 0-528 16,0 0-391-16,0 0-41 15,49 55 40-15,-25-29-8 16,-3-2-40-1,-2-3 0 1,-1-8-24-16,-7 0 8 0,-6-7-8 16,2-4 24-16,-7-2-8 0,3 0 160 15,2 0 376-15,-2-17-40 31,8-11-240-31,2-4-320 0,8-14-536 0,-3 9-1200 16,-5 8-5146 0</inkml:trace>
  <inkml:trace contextRef="#ctx0" brushRef="#br0" timeOffset="94215">11477 14310 6601 0,'0'0'2320'16,"0"0"-415"-16,0 0-97 0,0 0-399 31,0 0-433-31,0 0-472 31,-16-101-96-31,38 83-72 16,7 0-48-16,8-1-136 0,7 0-96 0,9 1 24 15,2 2-64-15,3 4 32 31,-6 2-40-31,-5 4-8 0,-7 6 8 0,-3 0 0 0,-9 0-8 16,-2 10-8-16,-5 8-40 16,0 6 32-16,-7 3 8 0,-2 2 8 15,-6 6 40-15,0 1-32 16,-6 0-8-16,0 1 0 0,0 1-8 15,-6 1-56 1,-10-1 56 0,0-2-8-16,-7-2 8 15,-3-4-64-15,-4-6 56 0,-4-3 16 0,-8-8 8 16,-10-3 40-16,-5-6-40 15,-9-4 72-15,2 0 40 0,4 0 16 32,8-14 176-32,10-1-40 15,8-4-24-15,13-1-24 0,8-1-56 16,9-6-168-16,4-3-368 15,4-4-424-15,24-12-1016 0,1 8-2561 16,-5 8-3633-16</inkml:trace>
  <inkml:trace contextRef="#ctx0" brushRef="#br0" timeOffset="94655">11637 14231 5537 0,'0'0'4905'0,"0"0"-3417"15,0 0-824 17,0 0-320-32,0 0 216 0,0 0-56 0,92 0-199 0,-62 0-161 0,4 0-136 15,-3 2 64-15,-4 0-16 0,-2 2-56 31,-8 0-8-31,-5 1-64 16,-7-1 8 0,-4-2 56-1,-1 0 8-15,0-1 376 0,0 1 328 0,-1 0-456 0,-11 2-96 16,1 0 72-16,-2 5-8 0,-1 1-72 31,-1 3-32-31,-3 8-40 16,0 3 16-16,2 0-80 0,2 1 0 46,2-2-8-46,4-3 0 0,0-4 0 0,-1-2-272 0,4-2-1256 0,-3-4-5002 0</inkml:trace>
  <inkml:trace contextRef="#ctx0" brushRef="#br0" timeOffset="97946">11706 10674 56 0,'0'0'2112'0,"0"0"-352"15,0 0-31-15,0 0-17 31,0 0-96-15,0 0-223-16,-8 0-57 0,5 0-336 0,3 0-200 16,-5 0-215-16,5 0-177 15,-2 0-112-15,1 0-40 0,1 0-8 31,-4 0 0-31,4 0-16 16,0 0 24-16,0 0 40 16,-1 0-96-16,1 0 0 0,0 0 32 0,0 0-32 15,0 0-8-15,0 0-64 16,0 0-48-16,0 0-32 15,0 0 0 1,0 0-48-16,0 0 8 16,0 0-8-16,0 0 0 15,0 0 0-15,0 0-8 0,0 0 8 16,0 0 0-16,0 0 80 0,6 0 32 15,4 0-32-15,0 0 88 0,6 0-88 32,0 0 48-32,3 0-32 15,-4 0-80-15,1 0 64 16,-5 0 24-16,-1 0-56 15,0 0 41-15,-4 0 7 0,2 0-16 16,0 0-24 0,0 0-8-16,1 0-32 15,0 0-8-15,-1 0 0 16,-1 0 0-16,2 0 8 15,-2 0-8-15,3 0-8 32,-2 0 16-32,3 0-8 0,0 0-8 0,4 0 8 15,-1 0 0-15,2 0-8 16,-1 0 48-16,1 0-48 15,2 0 8-15,-2 0 0 0,3 0 0 16,-6 0 8-16,5 0 0 16,-3 0-16-1,-2 0 8-15,-5 0 8 16,0 0-16-16,-2 0 8 0,-3 0-8 15,-3 0 8-15,0 0 88 16,0 0-24-16,0 0 0 0,0 0-24 16,0 0-40-16,0 0 8 15,0 0-16-15,0 0-320 0,0-8-561 16,0 2-1135-1,0 2-5682-15</inkml:trace>
  <inkml:trace contextRef="#ctx0" brushRef="#br0" timeOffset="101118">12153 14295 3952 0,'-3'0'3945'15,"0"0"-2288"1,3 0-289-1,0 0-72-15,0 0-488 0,0 0-496 32,0 0-312-32,0 0 0 31,10 0 120-31,4 0 88 15,7-2 120-15,5 0 65 0,1-1-65 16,9 1-8-16,6-2 16 16,3 0-96-1,4 2-104-15,-2 2-88 0,-1 0 56 16,0 0-56-16,-9 0-32 15,-3 0 16-15,-10 0-24 0,-2 0 56 16,-9 0-56-16,-1 0-8 16,-6 0 8-16,-1 0 56 15,1 0 8-15,-6 0-64 31,0-3-16-31,0-7-272 47,0 1-1008-47,0-2-3769 16</inkml:trace>
  <inkml:trace contextRef="#ctx0" brushRef="#br0" timeOffset="101604">12602 14085 1120 0,'0'-2'5601'15,"0"2"-104"-15,0 0-4017 0,0 0-503 16,0 0-361-16,0 0-328 16,0 0-120-1,0 0-128-15,2 0-32 0,14 0 88 16,4 6 56-16,9 4 32 15,1 2 0-15,9 2-88 16,-5 2-8 0,1-1-72-16,-1 0 48 31,-3 0-56-31,0-4 0 0,-12-1 0 15,-1-1 8-15,-2-3-8 0,-8-3-8 0,-5 1 8 16,-1-2 0-16,-2 0 264 0,0 2 280 16,0 2 216-16,-2 8-63 15,-20 7-505-15,-30 23-200 16,5-5-1113-1,-3 0-3344-15</inkml:trace>
  <inkml:trace contextRef="#ctx0" brushRef="#br0" timeOffset="103103">11776 14668 5209 0,'0'0'3280'15,"0"0"-1759"-15,0 0-505 16,0 0 56-16,0 0-384 0,0 0-16 15,0 0-160-15,0 121-167 0,0-84-89 32,3 2 24-32,-2-7-80 15,1-2-120-15,0-6-72 0,1-6 56 16,-3-6-56-16,0-3-8 15,0-4-40 1,0 1-800-16,0-4-1921 0,-8 0-6025 16</inkml:trace>
  <inkml:trace contextRef="#ctx0" brushRef="#br0" timeOffset="103506">11622 14954 5673 0,'0'0'4865'0,"0"0"-3393"0,0 0-888 0,0 0-192 15,0 0 112-15,0 0 65 0,55 70-193 16,-32-44-248-16,-6-3-8 16,0 1-48-16,-3-7-64 0,-3-5 48 15,-6-5-48-15,-2-2-8 16,1-5 8-16,-4 0 56 15,5 0-56 1,1-12 232 0,2-9 160-16,3-4-184 15,1-3-88 1,-1-2-80-16,-1 3-48 0,-1 7-768 0,-7 10-737 15,0 8-1495-15,-2 2-4154 0</inkml:trace>
  <inkml:trace contextRef="#ctx0" brushRef="#br0" timeOffset="104203">11519 15396 3224 0,'0'0'5033'16,"0"0"-3272"-16,0 0-137 0,0 0-24 15,0 0-655-15,0 0-273 16,0 0-56-16,34-116-152 15,-10 98-176 1,7 2-80 0,7 2-112-16,4 2 48 0,4 4-136 15,0 4 0-15,1 4-8 16,-5 0-8-1,-1 0 0-15,-4 16-56 16,-7 6 8-16,1 2 56 16,-5 2-8-16,-2 5-160 31,-1-1 96-31,-10 0 64 15,0 2-40-15,-2 0-48 0,-5 0 88 16,-1 2-8-16,0 0 8 16,-5-2 0-1,0-2 8 1,0-2-16-16,-11-4 16 0,-5-2 0 15,1 0 0-15,-6-3 0 0,-3-2 0 16,-4 0 8-16,-2-4 0 16,-4 0 40-16,-5-5-48 0,-3-3 16 0,0-5-8 15,-3 0 24 16,3 0 112-15,3-7-8-16,-1-8-48 16,9 0 24-16,7-4 64 0,4 2 48 15,4-4-136-15,5-1-32 16,1-1-40-16,7-4-16 0,1 1 0 0,2-2-256 15,0-6-712 17,0 8-1361-32,0 3-4672 0</inkml:trace>
  <inkml:trace contextRef="#ctx0" brushRef="#br0" timeOffset="104941">11811 15368 5761 0,'0'-2'4361'0,"-6"2"-2609"15,-6 0-296-15,1 0-359 16,0 0-209-16,-1 0-320 0,6 0-312 15,1 4-104-15,2 8-112 16,3 4-32-16,0 1-16 0,0 0-24 16,6 0 24-16,10-2-40 0,-1 0 32 15,4-3-176-15,4-1 0 16,1 0 40-16,2-1 64 31,-2-3 24-15,-1 2 16-16,-4-1 40 15,-1 0-72-15,-5-2 72 0,-2 2 0 16,-1-2 8-16,-4 0-8 0,-1 0 0 15,-3-2-80 1,-2 0 88-16,0-1-8 16,0 2-40-16,0 1 32 31,-5 0 16-31,-6 0 8 15,-1-2-8-15,-5 0 16 0,4 0-16 16,-7-2 128-16,4 0-72 16,-2 0-40-16,1-2 72 0,1 0-88 31,1 0 64-31,4 0-40 15,1 0 104-15,4 0-120 0,4-8 8 16,2-2-16-16,0-2-112 16,0-2 112-16,5-2 0 15,6-2-104-15,0 0 56 0,2 2 48 31,0-2 72-31,2 0-72 0,-1 1-80 0,-1 2 80 0,0-2 0 16,-2 2 0-16,1 0 0 16,-4 3-8-16,-5 3 8 0,2 0 8 15,-5 3-8-15,0 2 8 0,0-2 8 16,0 1 112-1,0-1-128 1,0-1 0-16,-3 1 0 16,-5 2-128-1,-5 4-704-15,-2 0-1929 16,2 0-4432-16</inkml:trace>
  <inkml:trace contextRef="#ctx0" brushRef="#br0" timeOffset="107297">13290 14058 6689 0,'0'0'2600'0,"0"0"-671"15,0 0 119-15,0 0-591 16,0 0-449-1,0 0-496-15,-1-102-272 0,12 83-160 16,4-1 24-16,6-1-56 16,-2 6-48-16,4-2 8 0,2 6-8 15,-2 0 0-15,6 7-8 16,3 2 8-16,1 2-8 31,2 0 0-31,1 2 8 16,-1 13 0-16,2 0 0 0,-1 4 8 15,1 1-8-15,-6-1 0 0,1 4 64 16,-6-1-64-16,-5 1 56 15,-5 2 16-15,-6 1 152 16,-5 4-48-16,-5 2 16 0,0 2-64 31,0 4-72-31,0 1 40 0,-5-1-88 16,-5-3 48-16,-6-1-40 15,-5 0-16-15,-3-3 8 16,-5 1 64-16,-5 0-64 0,-3-2 0 16,-5-2 0-16,-4-2 0 15,3-6 0 1,-4-8 0-16,-3-6-8 0,3-6 24 15,3 0 24-15,1-14 80 16,7-14 0-16,7-6 32 16,8-6-160-16,7-6-16 0,12-3-288 15,2 4-392 1,18-14-696-1,9 16-1097-15,-1 6-3864 0</inkml:trace>
  <inkml:trace contextRef="#ctx0" brushRef="#br0" timeOffset="107817">13476 14227 6161 0,'0'0'3297'0,"0"0"-1129"16,0 0-392-1,0 0-527-15,0 0-201 0,0 0-624 16,0 0-240-16,-50-90-96 0,69 68-88 15,4 0 0-15,4 2 0 32,1 3 0-32,-2 6-16 0,-5 3-48 0,-7 4 16 15,-4 4 0-15,-2 0 32 31,-8 0 16-31,0 8 0 0,0 6 192 0,0 6 24 0,-14 2-120 16,-4 0-16 0,-3-2-80-1,3-3 0-15,2-6 0 0,5-3-56 16,2-4 8-16,9-2 32 0,-4 3 8 31,4-1 0-31,0 3-208 0,4 5 128 16,5 4 40-16,5 5 40 0,-1 4 8 15,-3 3 72-15,-2 4-72 16,-7-2-48-16,3 0 48 15,-4-1 16-15,0-7-8 16,0-7 0 0,0-4 48-16,0-5-56 0,0-6-440 0,0 0-1609 15,0 0-6968-15</inkml:trace>
  <inkml:trace contextRef="#ctx0" brushRef="#br0" timeOffset="108643">13936 14254 5497 0,'0'0'3296'0,"0"0"-1791"15,0 0-673-15,0 0 528 16,60-23-120 0,-26 14-351-16,8-4-249 0,5 3-144 0,6-1 48 15,-3 0-128-15,0 1-40 16,-3 2-80-16,-3 3-112 0,-6-2-64 15,-7 3 0-15,-5 2-72 16,-7 0-40-16,-3 2 0 16,-4-2 0 15,-4 2-8-31,-3-2 0 15,0 2-328-15,-4-2-440 0,-1-8-1048 16,0 2-2273-16,0-2-3049 0</inkml:trace>
  <inkml:trace contextRef="#ctx0" brushRef="#br0" timeOffset="108950">14439 13947 5193 0,'0'0'4321'0,"0"0"-3137"0,0 0-736 15,0 0 728-15,0 0-104 0,0 0-512 16,0 0-223 0,119 49-105-1,-85-36-136-15,-2-1 8 16,-3-2-24-16,2 2-72 0,-7-2 8 0,-4-2 56 15,-7 0 80 1,-7 0-64-16,-3 2 184 31,-3 4 448-31,0 4-8 0,-21 6-344 0,-8 2-208 16,-3 4-160-16,-20 6-960 15,10-8-1240 1,3-7-3594-16</inkml:trace>
  <inkml:trace contextRef="#ctx0" brushRef="#br0" timeOffset="109876">15106 13904 5617 0,'0'0'3120'0,"0"0"-1591"16,0 0 23-16,0 0-336 31,0 0-368-31,145-104-183 0,-98 82-233 31,1 0-120-31,5 4 16 16,-7 6-168-16,4 7-104 0,-7 5-40 0,3 0 40 15,-1 9 16 1,-3 7 104-16,-5 2 80 0,-2 3-48 15,-4-2-8-15,-5 1-16 0,-5 3-72 16,-3-2 40-16,-4 5 120 31,-6 2 40-31,0 3-32 0,-8 1-32 0,0 5-64 16,0 6-56-16,-14 5-47 15,-2 0-9 1,-2-2-72-16,-1-3-72 0,2-7-1 16,-5-8 65-16,2-4-120 0,-4-6 128 15,-5-2 16 1,-5 0-8-1,-1-4 0-15,-7-2 40 16,-7-2-40-16,2-6 0 0,-3-2 0 0,4 0 8 16,2-6-16-16,-1-13 0 15,4-4 8-15,4-3 0 16,7-4 89 15,4-4-97-31,8 0 0 0,5-3 0 0,7 1 0 16,4 0 0-16,2 4 8 0,0 0-16 15,0 6 8-15,6 1-177 16,14-5-591-16,-4 7-936 15,-2 5-2937-15</inkml:trace>
  <inkml:trace contextRef="#ctx0" brushRef="#br0" timeOffset="110105">15261 13956 6121 0,'0'0'4041'15,"0"0"-3041"-15,0 0-312 0,0 0 616 16,-4 95-440-16,4-61-423 0,10 0-265 16,1-1-152-1,2-4-24-15,5-1-729 0,0-8-2087 0,-7-10-4882 16</inkml:trace>
  <inkml:trace contextRef="#ctx0" brushRef="#br0" timeOffset="110373">15456 14011 5401 0,'0'0'3248'0,"0"0"-2015"0,0 0 15 0,0 0 40 16,0 0-664-16,31 112-328 15,-12-98-176-15,-3-4 40 0,4-8-40 31,-3-2-40-31,3 0 88 16,-9-10 113-16,0-7 55 16,-3-4 24-16,-4-3 128 15,-4 2-32-15,0 0-176 0,0 2-104 0,-15 3-32 16,1 6-144-16,-19 11-664 31,7 0-1072-31,2 14-3242 0</inkml:trace>
  <inkml:trace contextRef="#ctx0" brushRef="#br0" timeOffset="131307">15931 14051 6409 0,'0'0'4513'0,"0"0"-3201"16,6 0-704 0,10 0-176-1,15 0 264-15,5 0-47 0,12 0-233 31,4 0-168-31,-1 0 80 0,1 0 48 0,-3-6-120 16,-4-2-48 0,-3 0-8-16,-7 0 0 15,-6 0 16-15,-4 0-8 16,-9 2-64-16,-5-1-72 0,-5 3-16 15,-2 3-48 1,-4-1-8-16,0 0-80 0,0 0-784 0,-12 2-3425 0</inkml:trace>
  <inkml:trace contextRef="#ctx0" brushRef="#br0" timeOffset="131605">16359 13838 7417 0,'0'0'4009'0,"0"0"-3457"15,0 0-472-15,0 0 512 0,0 0 168 16,0 0-320-16,114 39-103 0,-80-28-121 16,2 3-64 15,-2-1 136-31,-10-2-64 0,-6 2 96 15,-4-1 144-15,-9 1-88 16,-5 6 304 0,0 3 104-16,-14 2-216 15,-14 5-568-15,-22 8-288 0,3-5-1376 16,5-10-4209-1</inkml:trace>
  <inkml:trace contextRef="#ctx0" brushRef="#br0" timeOffset="132991">17027 13653 5401 0,'0'0'2904'0,"0"0"-1295"16,0 0 167-16,0 0-368 0,0 0-439 15,78-117-257-15,-47 93-288 31,4 1-136-31,5 3-112 16,2 4 112-16,2 4-128 0,0 6-152 16,2 6 8-16,-4 0 32 15,4 0-32-15,-6 11 104 0,-3 4-120 16,-3 4 48-16,-3 2 24 15,-4 1-64-15,-1 3 64 0,-5-1 48 16,0 2-40-16,-2-3 16 16,-4 2-16-16,1-5 40 15,-5 1 8 1,1 0-8-16,-1 1-24 15,-3 2 24-15,-3 2 64 16,1 0 16 0,-2 4-32-16,-3 0 8 0,-1-2-24 15,0 0-56-15,0-1-32 16,0-7-56-1,0-2 56-15,0-2 0 16,0-2-56-16,-11 0 177 0,0 0 15 16,-6 2-56-16,-2 0-64 15,0 0-24 1,-7 0 8-16,5 2-56 0,-5-4 0 0,3 1 8 31,-4-4 56-15,0-1-64-16,1-1 56 0,-3-2-64 0,-4-1 16 15,4 0-16-15,-1-2 16 16,-1 3 32-16,-1-5-40 15,-1 2 8-15,1-4 32 0,0 0-48 16,-1 0 0-16,-5 0 0 0,-1-2 0 47,-1-15-56-47,-4-2 56 0,-1-6 8 15,3-7 0-15,-4-4 0 16,9-2-8-16,7-2-8 16,9 0-160-1,9-3-184-15,12 1-305 16,8-12-575-16,18 10-1192 0,5 7-4730 15</inkml:trace>
  <inkml:trace contextRef="#ctx0" brushRef="#br0" timeOffset="133515">17194 13774 7825 0,'0'0'3081'16,"0"0"-1489"0,0 0-120-16,0 0-423 0,0 48-1 0,0-12-240 15,0 4-288 1,0 5-264-16,0-3-112 0,0-5-144 15,6-4-104 1,1-11-832-16,14-20-1344 16,-4-2-2713-16,3-2-3153 15</inkml:trace>
  <inkml:trace contextRef="#ctx0" brushRef="#br0" timeOffset="133654">17421 13730 8209 0,'0'0'2729'16,"0"0"-1209"-16,0 0 169 0,0 0-505 15,-3 149-576-15,0-98-376 16,3 13-232-16,0-13-1392 0,0-9-4706 0</inkml:trace>
  <inkml:trace contextRef="#ctx0" brushRef="#br0" timeOffset="140563">12281 15613 1840 0,'0'0'2352'0,"0"0"-1207"16,0 0-49-16,0 0-104 31,0 0-232-31,0 0-304 15,0 0 136-15,0 0 113 0,0-2 95 16,0 2-72-16,0 0 56 16,0 0-112-16,0 0-80 0,0 0-160 15,0 0-135-15,0 0 7 31,0 0-232-31,0 0-16 0,0 0-48 16,0 0 136-16,0 0-144 16,0 0 8-16,0 0 48 0,0 0 16 15,0 0-16-15,0 0 64 31,0 0-120-31,0 0-8 16,0 0 8-16,0 0 0 0,0 0 0 16,0 0-16-16,0 0 8 15,0 0-40-15,0 0 32 0,0 0 16 16,0 0-16-16,0 0 16 15,0 0 8-15,5 0 64 16,3 0 32 0,2 0-32-16,3 0 104 0,3 0 56 15,6 0-24-15,6 0-32 16,-1 4-16-16,7 0-24 0,0 0 224 15,5 2-88 1,3-2-80 0,0 0-80-16,3 2 184 15,5-4-80-15,0 2-48 0,7-4 56 0,2 0-120 16,4 0 24-1,4 0-8-15,2-2-24 0,2-8-23 0,3 0-1 16,-6 2-64 0,5 0 72-1,-5 2-72-15,-4 2 0 0,-1 1 0 16,-3 1 0-16,-2 2-8 15,-1-1 8-15,4 1 32 0,2-4-40 16,8-2 0-16,3-2 104 16,4-3 136-1,1 2-72 1,0-3-64-16,-3 1 72 0,-3 4-80 15,-5 1-32-15,-2 0-64 16,-6 2-40-16,-4 2 40 16,-3 2 0-16,-4 0 72 0,4 0-72 15,-3 0-48-15,3-2 48 16,-2-3 8-1,5 1-8-15,-9-3 0 16,0-1 8 0,-2-1 40-16,-3 1-48 15,-2 1 8-15,-1-1-8 16,-5 1 8-16,0 1-8 0,-2 2 0 15,2 2 0-15,-3 0 56 16,1 2-56-16,2 0-56 0,-2 0 56 16,2 0 40-16,3 0-32 0,4 0-8 15,1 0 0 1,-2 0 8-16,2-3-16 0,2 1 8 15,-2 0-80 1,-2 0 80-16,0 2 56 31,-2 0-56-31,2-2-48 0,2 0 48 0,0 0 0 0,5-3-16 16,0 1 16-16,4-4 0 15,1-1 0-15,1-4 32 0,2-1-32 32,2 0-8-32,-2 2 0 0,1-1-8 15,2 2 8 1,-1 1 8-16,-1-2 0 0,-2 2 8 15,-3 0-8-15,-2 1 0 0,-4 0 8 16,-5 1-8-16,-3 2 0 31,-6 0 0-31,0 2 8 0,-5 0-8 16,-4 2 0-16,-1 0 8 0,2-2 64 15,-1 0-72-15,1 0-8 16,0-2 0-16,1-1 8 0,2 0 8 16,0 1-8-1,-2-2 0 1,0-1 0-16,-1 4 0 0,2-5 64 15,0 2-64-15,1-3 0 0,-1 2 0 32,0-3 0-32,2-1 8 0,-3 4-8 0,-1-3 0 15,1 3 0 1,-5 2-16-16,4 1 8 15,-4 0-48-15,-2 4 56 0,0-3 0 16,-5 3 0-16,-3 2 0 16,-4 0 8-1,0 0-8-15,-3 0 8 16,-1 0-8-16,1 0-8 15,3 0 0-15,0 0-112 0,1 0 120 16,1 0 0-16,-3 0 0 31,1-2-48-31,0 2 48 16,-3-2 8-16,-1 2 0 15,-1-2 40-15,0 0 24 0,0-2 104 16,0-3 16-16,0-8-40 0,0-4-72 16,0-6-64-16,0-3 40 15,0 0-48-15,-1-2 72 16,-6-2-80-16,-2 0 0 0,-3-2-8 15,1-2-32 1,1 2 40-16,-1-3 0 16,-4 1 64-16,4 2-56 0,0-2-8 15,-4 2 0-15,2-2 0 16,2 2 0-16,0-2-8 15,-1 0 0-15,1 4-56 0,0 1 16 16,-1 7-24 0,6 7 72-16,1 4-56 15,4 5 48-15,-1 4 8 16,2 2 0-16,-3 2 8 0,3 0 0 15,0 0-8-15,0 0 0 16,0 0 0-16,0 0-48 0,0 0 40 31,0 0 0-15,0 0 8-16,0 0 0 0,0 0 64 0,0 0-16 15,0 0 0-15,0 0-48 16,0 0 0-16,0 0 0 0,0 0 8 16,0 0-8-16,-5 0 64 31,2 6 56-31,-9 13-16 15,1 2-88-15,-5 9-8 0,3 0-8 16,-2-2 16-16,1-3-16 16,6-7 8-16,0-4 0 0,0-6 0 15,4-2 8-15,4-4-16 16,0-2 0-1,0 0-104-15,0 0-80 0,0 0-304 16,0-4 16 0,0-10-112-16,4-8 111 15,7-2 113 1,0-2 160-16,2 0 24 0,2 3 72 15,-4 4 56-15,-3 3 48 16,0 2-80-16,2 3 72 0,-4 5 8 0,1 3-8 31,1-1 8-31,3 4-8 0,5 0 0 16,4 0 8-16,1 4 80 15,3 11 104-15,3 4 120 16,-2 1 112-16,-3-1-135 16,-1 2-137-16,2 11-144 0,-7-6-849 15,-8-2-3792 1</inkml:trace>
  <inkml:trace contextRef="#ctx0" brushRef="#br0" timeOffset="156213">17888 13838 3208 0,'-5'0'2057'16,"2"0"-625"-16,1 0 120 15,-2 0-143-15,-1 0-617 0,5 0-64 16,-7 0 216-16,6 0 40 0,1 0 49 31,0 0-9-15,-4 0-120-16,4 0-184 0,0 0-120 15,0 0-176-15,0 0-80 0,-3 0-16 31,3 0-15-31,0 0-105 16,0 2-24-16,0-2-80 0,0 0-24 31,0 0-16-31,0 0-8 16,0 0-48-16,0 0 8 15,0 0-16-15,0 0-8 0,0 0-40 0,0 0-8 16,7 0 56-16,9 0 0 16,8 0 152-16,5-4 48 31,7 0-104-16,2 0-48 1,9 2-48 0,3 2 8-16,4 0 56 0,0-2-64 15,3 2 0-15,1-3-8 16,2-1 8-16,3-1 0 0,-2 1-8 31,-1 0 8-31,-2 0 64 0,-5 2-64 0,-7 2 0 0,-8 0 0 16,-12 0 0-16,-2 0-8 15,-9 0 8-15,-7 0 0 0,2 0 0 16,-7 0 48-16,0 0-40 0,0 0 8 16,-3 0 40-16,0-2-8 15,0 0-48 1,0-2-128-16,0 1-768 0,0-1-1529 15,-9 1-7961-15</inkml:trace>
  <inkml:trace contextRef="#ctx0" brushRef="#br0" timeOffset="156527">18687 13636 7945 0,'0'0'4153'15,"0"0"-3529"-15,0 0-368 0,0 0 280 16,0 0 217 0,0 0-297-16,0 0-192 15,141 30 8 1,-105-20-96-16,-7 1-24 0,-4 0-24 0,-2 1-128 15,-5-1-8-15,-10 0 8 16,-3 1 72-16,-5 0 280 0,0 6 320 16,-7 6 160-1,-19 6-392-15,-11 8-440 0,-19 13-808 16,9-12-1840-1,8-10-6010-15</inkml:trace>
  <inkml:trace contextRef="#ctx0" brushRef="#br0" timeOffset="157202">19333 13618 5233 0,'0'0'3920'0,"0"0"-2655"0,0 0 287 16,51-102-224-16,-13 75-487 16,4 5-289-1,7 5-168 1,6 4-168-16,0 5-80 0,1 6-80 0,-1 2-48 15,3 0-8-15,-3 6 0 16,2 9 8-16,1 2 80 16,-5 2-24-16,-5 5-56 0,-6 1 88 31,-3 3-88-31,-10 6 72 15,-5 3 120-15,-12 3 64 0,-12 2 80 16,0 2-88-16,-7-2-104 16,-14 3 8-16,-5-3-96 15,-7-3 32-15,-5 1-8 0,-5-3-8 31,-7-5-24-31,-4-4 96 16,0-4-136 0,-1-10 64-16,1-6-8 0,-1-8 8 0,-1 0 16 0,4-22 288 15,1-9 161 1,9-6-25-16,6-7-184 0,10-3-88 15,10 2-208 1,5 2-40-16,11 5-416 16,0 6-592-1,0 6-745-15,13 10-2360 0,1 4-4393 0</inkml:trace>
  <inkml:trace contextRef="#ctx0" brushRef="#br0" timeOffset="157359">19577 13714 7153 0,'0'0'2985'0,"0"0"-2033"16,0 0 1128-16,0 0-487 15,8 103-577-15,-8-69-456 16,2 2-360 0,4-1-200-16,1 5-544 15,3-10-2225-15,-2-9-4392 0</inkml:trace>
  <inkml:trace contextRef="#ctx0" brushRef="#br0" timeOffset="157675">19692 13724 4945 0,'0'0'2760'15,"0"0"-735"-15,0 0-121 0,0 0-512 16,0 0-400 0,123-20-279-16,-104 20-257 15,0 10-80-15,-7 2-104 16,-7 4-64-16,-2 4 168 15,-3 3-80-15,0-2-112 0,-11 3-184 16,-6-3 0-16,1-6-272 16,2-2-16-16,2-5 136 15,6-5 152-15,1-1 0 16,5-2 152-16,0 0 72 15,0 0-160-15,7 0 0 16,17 0-64-16,3 0 152 16,10 0-72-16,33-26-80 0,-10 2-920 15,-7-1-4745 1</inkml:trace>
  <inkml:trace contextRef="#ctx0" brushRef="#br0" timeOffset="158205">20270 13754 6937 0,'0'0'3177'16,"0"0"-1649"-16,0 0 320 0,0 0-255 16,115-20-433-16,-68 14-416 15,6 2-88 1,0-2-96-16,-1 2-112 15,-9-2-103-15,1 2-193 16,-7-2-88-16,-3 2-64 16,0-3-1017-16,-13 6-1735 0,-5-3-6346 0</inkml:trace>
  <inkml:trace contextRef="#ctx0" brushRef="#br0" timeOffset="158502">20761 13538 7257 0,'0'0'4121'15,"0"0"-3753"-15,0 0-168 0,0 0 528 16,0 0-40-1,113 19-7-15,-79-4-409 16,-7-3-32-16,-4 2-88 16,-10-4 216-16,-7 2 64 0,-6 2 144 15,0 4 328-15,0 2-120 16,-24 6-416-16,-5 4-368 0,-5-2-200 31,-1-1-1088-31,6-10-2817 0,11-9-4993 16</inkml:trace>
  <inkml:trace contextRef="#ctx0" brushRef="#br0" timeOffset="159227">21386 13409 7281 0,'0'0'2633'15,"0"0"-1105"-15,0 0 112 0,-16-114-335 0,16 88-401 16,16 6-408 0,8 4-360-16,7 3-72 0,6 6-56 0,2 3-8 15,3 4 0-15,0 0-8 31,0 6 8-31,3 12-16 0,-6 3 8 32,3 4 8-32,0 5 0 31,0 0 56-31,-3 4-8 0,-6 0-48 0,-5 3 112 0,-6 1 136 15,-9 0 24-15,-3 1-80 16,-10 2 8-16,0-1 8 0,0 2-48 16,-5 2-80-16,-8 0-72 0,-4 1 80 15,-8-2-40-15,-4-1 40 31,-5-1 0-31,-11-5 8 0,-8-4 80 0,-5-8-120 0,-7-6 8 16,-1-14-64-16,0-4 8 16,3-12-8-1,6-22-16-15,9-11-48 16,7-2 56-16,16-4 16 0,8 4-8 15,17-2 0-15,0 3-8 16,8-6-496-16,12 12-1120 0,-6 8-3865 16</inkml:trace>
  <inkml:trace contextRef="#ctx0" brushRef="#br0" timeOffset="159446">21449 13561 7585 0,'0'0'4433'0,"0"0"-3193"0,0 0-199 16,0 0-129-16,0 0-512 15,0 0-80 1,0 0-112-1,0 129-80-15,5-97-120 0,0-4-8 16,3 0-144-16,-3-4-1000 16,1-7-2673-16,-3-8-3873 0</inkml:trace>
  <inkml:trace contextRef="#ctx0" brushRef="#br0" timeOffset="159916">21635 13542 5825 0,'0'0'1960'15,"0"0"-199"-15,0 0-337 0,0 0-96 16,111-2-312-16,-96 6-392 0,-10 4-167 31,-2 3 23-31,-3 2 272 16,0 4 32-16,-8 2-408 0,-13-1-184 15,-4 0-192-15,3-6-72 16,1-4 24-16,3-4 40 0,4-4 8 15,2 0 48-15,7 0-48 16,1 0 0-16,4 0 0 31,0 0-8-31,0 0-152 0,4 0-56 16,14 0 208-1,6 0 0-15,1 2 0 0,4 2 8 0,-7 2-8 16,3 0 0-16,-3 4 8 16,-4 0-8-16,-7 4 8 15,-4 0 48 1,-7 6-40-16,0 0 440 0,-8 6-96 15,-17 2-104 1,-9 2-128-16,-1 0-120 0,-15-5-1168 0,13-8-2785 16,6-10-4009-16</inkml:trace>
  <inkml:trace contextRef="#ctx0" brushRef="#br0" timeOffset="184319">19534 13196 6849 0,'0'0'4049'0,"0"0"-2377"0,0 0-272 0,0 0 73 16,0 0-513-16,0 0-608 15,21 0-344-15,5 15 224 0,9 3 136 16,-1 2-136 0,-2 4-40-16,1-2-16 0,-4 0-48 15,-5-4-32 1,0-1-48-16,-8-8 24 15,-1-1-16 1,-4-2 8-16,-6-4-56 16,1-2 104-16,-4 0 0 15,6 0 105-15,2 0 247 16,1-10 248-16,0-8-344 31,9-8-176-31,-4-11-192 0,16-42-264 0,-6 4-1208 0,-5 1-2897 0</inkml:trace>
  <inkml:trace contextRef="#ctx0" brushRef="#br0" timeOffset="197960">12171 10735 856 0,'0'0'1064'15,"0"0"-440"-15,0 0-24 0,0 0 240 16,0 0 209-16,0 0 7 31,0 0-136-31,-3-37 200 0,3 37 40 16,0 0-255-16,0 0-129 15,0 0-176-15,-3 0-8 16,3 0-16-1,0 0 24-15,0 0 72 0,-3 0 73 0,3 0-41 32,0 0-200-32,0 0-288 0,6 0-48 15,12 0 128-15,4 0-88 16,-1-4-40-16,7 0 0 0,-4 2-32 31,-1 2 8-31,-1 0 0 0,-1 0 8 16,0 0 16-16,5 0 16 15,-3 0-24-15,9 0-8 0,0-4 0 16,7 2-96-16,5-2 16 15,4 0-55-15,2 0 63 16,3 0-16-16,1 2-64 0,-7 0 0 31,-1 2-8-31,-4 0 0 0,2 0 8 16,-5 0 0-16,4-2 8 0,7 0 0 15,9-2-8 1,7-2 120-16,3-3-48 0,7 2 32 16,0-5-24-16,-2 4-64 0,-3-2 40 31,-4 0 8-31,-4 2-16 0,-9-1 0 31,1 4-40-31,-3 1 40 31,-7 2-40-31,5 2 0 16,-3-2 0-1,-2 0 0-15,-4 0 0 0,-1 0 8 0,-4 0-8 16,-2 0 72-16,-5 0-64 0,-2-1-16 16,-1 1 0-16,-2 0-48 15,0 2 48-15,5 0 64 16,-4 0-64-16,4 0 8 0,1 0 0 0,3-2-8 15,2 2-32-15,4 0 32 32,0-2 0-32,0 2 0 0,3-2 0 0,0 1 0 15,3-1 0-15,-2 2 0 0,3 0 0 16,-1 0 0-16,-2 0 0 0,3 0 0 15,-4 0 0 1,3 3 0-16,2 1 8 16,-4-2 0-16,7-2-8 15,-3 0 8-15,3 0 0 0,0 0 0 16,4-6-8-1,-1 1 64-15,2 1-64 0,3 0 8 16,2 0-8 0,3-1 8-16,1 3 48 15,2-4-48-15,-3 3 104 0,2-3-104 31,3 0 8-31,-4-1 32 0,1 3-48 0,-4 0 0 16,2 2 0-16,-1 2 0 0,1 0-40 31,-5 0 40-31,2 0 0 16,-2 0 0-16,3 0 0 0,-4 0 0 31,2 0-8-31,4 0 8 16,0 0 0-16,2 0 0 0,-4 0 0 15,1 0 0-15,-6 0 8 16,1 0 0-16,-4 0-8 0,0 0 0 0,5 0 0 15,-4 0 0-15,4 2-8 16,2 0 8-16,-2-2-8 31,-2 2 8-31,-6 0 0 0,-4 3 0 0,-4 1-216 16,-4 0 64-1,-2 1 48-15,-1 1 16 16,3-1 88-16,0-3-8 0,3 0 8 16,2-2-72-16,2 0 72 15,2-2 0-15,2 0 0 16,-2 0 0-16,1 0 0 15,-3 0 0-15,2-2 0 16,-5 2 0-16,3 0 0 16,2 0-8-16,6 0 8 0,2 0 0 15,7 0 0-15,-6 0-8 16,2 0 8-1,-4 0 0 1,-4 0 0-16,-8 0-8 0,-5 0 8 16,-3 0-16-16,-7 0-32 15,-1 0 48-15,2 0-8 0,-4 2 8 16,5 1-8-16,-3-3 8 0,3 0-8 15,0 0 8-15,-3 0 0 32,-2 0 0-32,-2 0 0 15,-2 0-8-15,-2 0 8 0,1 0 0 16,0 0 0-16,-2 0-16 0,5 0-64 15,1 4-40-15,-1 0 72 0,6 1-160 16,-1-1 15 0,2-2-23-1,-1 0 56-15,-4 0 48 16,-5 2 16-16,-1 0 8 0,-3 1 80 15,-2-1 0-15,-2 3 0 0,0-1 0 16,-4-2 0-16,-2 0 0 16,-2 2 0-1,0-3 8 16,-1 6 0-31,1-1-16 0,-3 4 16 0,0 4 0 0,3 6 8 0,-3 2 40 16,0 6 16-16,3 0-64 16,-1 4 72-16,1 1-24 0,-1 1-24 31,-2 0-16-31,1-2-8 31,-1 2 8-31,4 0-8 16,-3-1 8-16,2 2 0 0,1-3 0 15,-1 2 0-15,2-2 0 0,-2 2-8 16,-3 2 0-16,2 3 40 15,-2 1-32-15,0-1 48 16,0 2-48-16,0-1 8 31,-5-4-8-31,1 1 0 0,4-5 0 0,0-2 0 0,0-2 0 0,0 0-8 16,0-2 8-16,5 0-8 15,2-3 0 1,-4 0 8-16,0 1-8 16,-3 2 8-16,2 0 8 0,-2 4-8 31,0 2 0-31,3 0 0 0,-1 2 0 0,3-2-8 0,-1-1 8 15,0-1 0 1,0-2-8-16,0-3 8 16,-4 0 0-1,0-1 0-15,0 2 0 0,0 2 0 16,0 2 80-16,0-2 113 31,0 0-105-31,0 0-88 0,1-1-8 0,1-3 88 16,3 2 96-16,-5-2-104 15,0-2-72-15,1 0 16 0,4 0-24 16,0 0 0-16,-3 3-16 15,3-2 16-15,-4 3 0 32,4 0 64-32,-2 0-64 0,-1 0 0 15,-1-3 8-15,3-1-56 16,-1-3 120-16,2 0-120 0,0 1 48 15,-4-2-8-15,4 2 8 16,-2 0 0-16,-1 1 16 0,0 4-16 16,2 1 16-16,-4-2-8 31,0 2-8-31,2-3 0 0,-2-3 0 15,3-3 0-15,0 0 0 0,-1-4 0 16,0 2 0-16,-1-4 0 16,3 0 0-16,-1-1 0 15,0 1 0 1,2-2-8-16,-2 1 0 15,0-2-8-15,1-2 16 0,0-2-8 16,-4-2 0-16,0-2 8 0,4 0-8 16,-4 0 8-16,0 0-8 15,0-1 8-15,1 1-16 16,-1 1 16-1,0-3 0 1,0 0 0-16,0 0 16 0,0 0 48 16,0 2-64-16,0 2-144 0,3 6 48 15,1 4-136-15,-1 4 160 0,-1 0 23 16,-2-2 49-16,0-5 57 31,0-6-41-31,0-5-32 31,-9 0-217-31,-10-16-1975 0,-10-4-10915 0</inkml:trace>
  <inkml:trace contextRef="#ctx0" brushRef="#br0" timeOffset="213486">951 9082 512 0,'-4'0'1672'0,"-2"0"-1128"15,-2 0-64-15,1 0 16 16,6 0 697-16,-7 0-457 15,0 0 176-15,0 0 648 0,-10-2-95 16,-2 0-561-16,1 0 2793 0,4 2-3057 16,7 0-304-16,5 0-336 15,0 0-72-15,3 0-8 16,0 0 72-1,0 0-8-15,0 0-48 16,0 0-24 0,0 0 24-16,0 0-32 15,0 0-48-15,6 0 16 0,14 0 120 16,6 0 8-16,12 0 256 15,12 0-56-15,9-2 304 32,5-5-168-32,6 2-16 0,-1-3-64 0,-4 2-176 0,-6-2 240 0,-13 1-48 15,-8 2-88-15,-7 1-32 16,-12 0-16-1,-4 2-80-15,0 2-56 16,-7 0-32-16,-2 0-2000 31,-6 0-4866-31</inkml:trace>
  <inkml:trace contextRef="#ctx0" brushRef="#br0" timeOffset="216949">980 11526 616 0,'-8'0'2224'31,"3"0"-688"-31,-2 0-31 16,2 0 279-16,1 0-240 0,0 0-351 15,1 0 143-15,3 0-336 0,0 0-328 16,0 0-272-1,0 0-328 1,0 0-72-16,41 0-264 0,22 0 176 16,12 0 633-16,14 4-241 0,-21-4 128 15,-2 0 40 1,-8 2-64-1,-4-2-208 1,-11 0-8-16,-4 0-88 0,-8 0 184 16,-7 0-112-16,-3-2-104 0,-5-2 24 15,-3 0-88-15,0 0-8 0,11 4-304 0,-4 0-1712 31,-4 0-3154-31</inkml:trace>
  <inkml:trace contextRef="#ctx0" brushRef="#br0" timeOffset="234680">19253 5910 8545 0,'0'0'2969'0,"0"0"-1473"31,0 0-31-31,0 0-49 0,0 0-480 0,0 0-416 0,0 0-168 15,0 0 24-15,0 0-80 0,0 0-8 16,0 0-39-16,0 0 23 16,0-2 24-16,0-6-24 0,0-3-184 15,0-4-40-15,0-2-48 16,5 0 0-1,6-2 0-15,0-1 0 0,0 2 0 0,1-2 8 16,1 3-8-16,0-2 0 16,3 1-8-16,-2 4-56 0,4-1 16 0,0 8 40 15,4 1-64-15,-4 2-24 16,6 4-8-1,-1 0 40 1,4 0 56-16,-1 0-56 0,3 8-16 16,0 4 8-16,1 4-8 15,-3 2 32-15,0 2 40 0,-4 2-40 0,-2 2 40 16,0 1 8-16,-5-2-8 31,-1 3 0-31,-6-2 8 31,1 1 8-31,-8-1 0 0,-2-1 0 0,0 4 40 0,0 1 24 16,0-2 0-16,-8 2-16 0,-9-2-56 15,0 1 136-15,-1-4-88 16,-5-1 72-16,1-1-120 0,-6-6 176 31,-4 0-104-31,-2-6-24 16,-3-1-40-16,-3-2 88 0,1-3-88 15,0-3 0-15,-3 0-8 16,2 0 104-16,4-13-104 16,2-2 0-16,4-4-8 0,2-1 8 31,-1-5 0-31,8-4 0 15,0-3 0 1,5-3-48-16,8 0 40 0,3 1-120 0,5 1 0 16,0 5-40-16,11 2 40 0,9 7 32 15,2 0 8-15,6 4 8 16,-4 4-24-1,2 5 56-15,-4 2 40 16,-2 4-64-16,-4 0 64 31,-2 0-144-31,-1 10 88 0,-1 3-33 0,-3 2 17 0,-1 2 64 16,-6 0 0-16,1 2-32 15,-3-2 48-15,0 0 0 16,0-1 40-16,-5-4-24 16,-3-1 48-16,-3 0-56 0,-3-3 80 31,2 0-15-31,1-4-25 0,1 1-40 0,4-2 0 15,1 1-8 1,5-2-80-16,0 2-145 16,0 0-119-16,0 0 32 0,5-2 136 15,9 0 24-15,9-2 32 16,1 0 16-1,5 0 104 1,7-8 48-16,-6-9 0 0,4 4 0 16,0-1-40-16,-3 2-8 15,0-2-72-15,-9 3-1328 0,-9 3-4721 16</inkml:trace>
  <inkml:trace contextRef="#ctx0" brushRef="#br0" timeOffset="237938">20365 2220 5961 0,'0'0'5361'16,"0"0"-3233"-16,0 0-287 0,0 0-177 16,0 0-464-16,0 0-439 0,0 0-433 15,0 0-96-15,-58 112-80 31,36-62-56-31,-1 2 32 0,0-1-32 16,4-9-96-16,3-5 8 16,5-6-8-16,4-7 8 0,2-8-8 15,4-6 0 1,1-6 0-1,0-4-16-15,0 0 8 16,0 0 8-16,0-2-88 0,0-16-80 16,6-11-232-16,7-7-144 0,3-7-241 15,2-6-87-15,0 0-208 0,1-2 192 16,-8 6-96-16,1 2 375 15,-4 7 433 1,-5 6 176 0,2 6 136-16,0 2 144 0,0 4 177 15,-1 3-49-15,0 4 64 0,0 5-80 16,1 0-80-16,-1 4-184 15,0 0 56-15,3 2-48 0,3 0-136 32,2 4-112-32,5 15 112 15,0 13 8-15,3 9 80 0,-7 9 120 16,1 6-40-16,-2 2 0 15,-4-1-64-15,-2-8-32 0,-1-6-64 16,0-11 120-16,0-8-120 31,-5-8-8-31,1-9 8 0,-1-2 72 16,0-3-64-16,0-2 168 15,0 0 8-15,-13 0-8 0,-1 0-176 16,-6-7 0-16,-1 0-8 31,2-3-48-31,3 0-80 16,3 1-248-1,2 0 232-15,3 3-104 0,-2-3 48 0,3 3 104 16,1 2 96-16,3 1 0 0,-4-3 80 16,6 2 256-16,-1 0-88 15,0-1 128-15,2 3-8 16,0-2-112-1,0 0-40-15,0-1-120 0,12-5-96 16,7-3 8-16,7 2-8 16,21-6-160-16,-12 4-1104 0,-2 3-4881 15</inkml:trace>
  <inkml:trace contextRef="#ctx0" brushRef="#br0" timeOffset="239909">20625 2197 4152 0,'0'0'2985'0,"0"0"-993"0,0 0-159 16,0 0-313-16,0 0-712 15,0 0-744 1,0 0-48-16,2 77 729 16,3-31 111-16,-4 2 280 0,4 3-440 15,-1-6-264-15,-1-5 40 16,-3-6-144-16,0-8-160 0,0-3-40 15,0-7-40 1,3-4 72 0,-3-4-160-1,0-6-128-15,0-2-800 0,0 0-1136 0,0-8-2817 0</inkml:trace>
  <inkml:trace contextRef="#ctx0" brushRef="#br0" timeOffset="240330">20632 2090 3712 0,'0'0'2681'0,"0"0"-1689"0,0 0 376 16,0 0-103-16,0 0-433 0,63 11-56 31,-39 2-192-31,2-1-144 16,0-1 16-16,0 8-48 15,-4-1-16-15,-2 3 161 0,-4 4-81 0,-5 3 144 32,-3 0 40-32,-3 2-104 0,-2 0-32 0,-3 2-40 15,0 2-40-15,-8 2-24 16,-6 0-23-1,-3-2-73-15,-7-2-120 16,6-4-8-16,-4-5-48 0,2-5-16 16,4-6-24-1,5-3-16-15,3-2-88 0,1-3-88 16,4-4-184-1,3 0-560-15,0-2-817 0,0-10-2792 16</inkml:trace>
  <inkml:trace contextRef="#ctx0" brushRef="#br0" timeOffset="240902">21107 2133 7393 0,'0'0'3865'0,"0"0"-2753"31,0 0 232-16,0 0-367 1,0 0-25-16,-54 105-408 16,54-61-200-16,0 1-120 0,2-4-128 15,16-1-88-15,1-6-8 0,4-6-704 16,9-3-832-16,-3-9-1321 15,-5-8-4729-15</inkml:trace>
  <inkml:trace contextRef="#ctx0" brushRef="#br0" timeOffset="241394">21347 2240 7345 0,'0'0'2761'16,"0"0"-1465"-16,0 0-40 15,0 0-208-15,0 0-423 0,0 0-393 16,-68 84-32-16,68-66-64 15,0-3-88 1,0-4-48-16,2-1-16 0,8-4-104 16,1-4 56-1,0-2 56-15,2 0-152 16,5 0-136-16,-3-10-65 0,1-5-15 15,-5-4-32-15,-1 4 80 16,-4 2 216 0,-1 3 112-16,-5 6 272 0,0 2 240 15,0 2 73 1,0 0-321-16,0 0-248 15,3 6-16-15,-1 8-48 0,3 4 48 16,-2 3 88-16,2-4-24 16,1 0-64-16,-1-6-344 15,2-7-1113 1,-1-4-1239-16,-1 0-4298 0</inkml:trace>
  <inkml:trace contextRef="#ctx0" brushRef="#br0" timeOffset="241596">21523 2075 3320 0,'0'0'2561'16,"0"0"-1137"-16,0 0 368 0,0 103-599 31,5-67-513-31,-2-4-224 15,5 0-232 17,-4-4-168-32,5-4-56 0,-2-6-1432 0,-2-7-3073 0</inkml:trace>
  <inkml:trace contextRef="#ctx0" brushRef="#br0" timeOffset="241818">21630 2118 336 0,'0'0'4905'16,"0"0"-3521"-16,0 0 24 15,0 0 41-15,0 120-385 32,0-90-16-32,5-3-296 0,0-6 80 0,1-1-192 15,2-8-255 1,-1-3-209-16,2-4-104 0,-1-5-72 0,4 0-48 15,9-14-192-15,-4-10-1569 16,1-4-5961-16</inkml:trace>
  <inkml:trace contextRef="#ctx0" brushRef="#br0" timeOffset="242801">22074 2139 6689 0,'0'0'3169'0,"0"0"-1833"16,0 0-736-16,0 0 112 15,-95 129 128-15,83-91-424 16,4-2-192-16,8-8-127 0,0-2-97 15,4-8 8-15,8-3-8 16,5-8 8 15,0-5-8-31,3-2 8 0,-2-4 56 0,6-20 16 16,-2-8-80-16,3-8-233 15,-3-3-295-15,-2-8 128 16,-6-1-64-16,-3 2 288 0,-4 5-64 16,-5 11 240-16,1 14 496 31,-3 10 88-31,0 8-176 0,0 2-160 15,0 0-200-15,0 16 65 16,0 8 7-16,0 6 80 0,1 2-192 16,9 0 0-16,0-3-8 15,6-7 0-15,2-4 56 0,1-8-48 16,2-4-16-1,-2-4-128-15,1-2-168 16,-6 0-57-16,4-8-399 16,-5-7-192-16,-2-2-280 0,-3-1 168 15,-4-4 319 1,-4 2 321-16,0 1 40 15,0 4 384-15,-12 2 160 32,1 5 824-32,0 5 73 0,1 3 71 0,0 0-480 0,1 9-248 15,1 14-264-15,3 3 88 16,1 2-8-16,4 0-88 0,0 0 144 15,0-3 64 1,4-2-160-16,7-5-119 16,2-4-17-1,5-3-40-15,1-9-249 0,9-2-319 0,-3-11-936 16,-4-7-2369-16</inkml:trace>
  <inkml:trace contextRef="#ctx0" brushRef="#br0" timeOffset="243184">22591 1947 4705 0,'0'0'2920'15,"0"0"-1760"-15,0 0 329 0,0 0-201 16,-5 109-456-16,5-68-472 15,0 4 8 1,0 1-120-16,0 0-40 0,0-4-56 0,0-4 0 16,0-4-8-16,10-2-87 15,-2-6 23-15,1 0-8 16,-1-3-40-1,-1-2-24-15,3-2-8 0,-4-3 8 32,-1-4 0-32,-3-3 72 0,-2-3 8 15,0-4-32-15,0 1-8 0,0-3 104 16,0 0 200-16,0 0 416 15,0 0-320-15,-7 0-40 16,-3 0-184-16,-1 0 16 0,-3 0-240 16,-4 0 0-16,-11-18-744 31,4-1-1480-31,3 0-5290 0</inkml:trace>
  <inkml:trace contextRef="#ctx0" brushRef="#br0" timeOffset="243384">22499 2240 3272 0,'0'0'2913'0,"0"0"-1801"0,0 0 424 0,0 0-439 16,0 0-385-16,0 0-400 15,0 0-288-15,116-9-24 16,-92 6-1929 0,-3 1-3216-16</inkml:trace>
  <inkml:trace contextRef="#ctx0" brushRef="#br0" timeOffset="243826">22839 1973 3320 0,'0'0'1833'0,"0"0"-1129"0,0 0 416 15,0 0 376-15,0 0-7 16,0 0-409-1,76 109-32-15,-66-77-168 16,-3 2-120 0,-4 2-295-1,-3 0-137-15,0 2-64 0,-7 2-264 0,-28 21-176 16,-4-10-1809-1,-1-6-7177-15</inkml:trace>
  <inkml:trace contextRef="#ctx0" brushRef="#br0" timeOffset="248366">20181 3466 4320 0,'0'0'2473'15,"0"0"-521"-15,0 0-23 16,-1 0-257-16,-1 0-464 0,2 0-367 15,-3 2-105 1,3-2-64 0,0 0-96-16,0 0-120 0,0 0-208 15,0 0-64-15,0 0-48 0,0-9-88 16,3-7 16-1,8-4-48-15,2-3 80 0,-1 4-96 16,2 1 0 0,-7 2 0-16,2 5 16 15,-2 4-8-15,-1 1-8 16,-1 4 0-16,3 2-16 0,0 0-64 15,3 0-24-15,7 0-8 16,6 15 32-16,2 10-16 0,2 3 40 31,-2 2-8-15,1 4 56-16,-8-2 16 0,-1-2 56 0,-2-2 24 15,-4-2 64-15,-1-5-96 16,-3-6-8-16,-3-5-40 16,-2-1 48-16,-1-5-48 0,-2-4 56 31,0 0-8-31,0 0 16 15,0 0-72-15,0 0-128 0,0-23-864 0,0 1-1809 16,0 1-3112-16</inkml:trace>
  <inkml:trace contextRef="#ctx0" brushRef="#br0" timeOffset="248761">20530 3259 5329 0,'0'0'2224'0,"0"0"-448"0,0 0-279 31,0 0-593-31,0 0-560 0,0 0 160 16,-55 81 144-16,41-40 32 16,-4 3-167-16,2 2-89 0,-7-2-24 15,9-6-24-15,-3-4-120 16,5-6-56-16,0-8-8 15,6-5 0-15,1-7-16 0,3-2-32 32,2-4-32-32,0-2-40 15,0 0 24-15,0 0-48 0,0 0-48 16,0 0-56-16,2-14-952 15,14-8-2841 1,-1-1-2576-16</inkml:trace>
  <inkml:trace contextRef="#ctx0" brushRef="#br0" timeOffset="249451">20706 3338 5721 0,'0'0'4497'0,"0"0"-3449"0,0 0 136 0,0 0 0 15,0 0-127-15,0 0-273 32,0 0-280-32,26 17-48 0,-18-13-224 15,-5 2-80-15,2-4-88 16,0 1-64-16,-2-3-16 0,0 3-1176 15,-1-1-609-15,0-2-4720 0</inkml:trace>
  <inkml:trace contextRef="#ctx0" brushRef="#br0" timeOffset="249780">20706 3338 6585 0,'37'117'4233'16,"-37"-117"-3137"-1,0 2 328-15,0 0-311 0,0 0-625 16,0 3-136-16,0-2 72 15,5 1-48-15,3-2-136 32,2 2-112-32,-2-2-128 0,2 0-232 0,-4 0-1936 15,-1 0-6202-15</inkml:trace>
  <inkml:trace contextRef="#ctx0" brushRef="#br0" timeOffset="263224">20307 4217 7945 0,'0'0'3897'0,"0"0"-2249"0,-26 0-231 0,9 0-193 16,4 0-392-16,-7 0-360 16,-1 0-176-1,0 0-136-15,-4 0-120 16,-3 19-40-16,1 6 0 0,1 7-16 15,2 7-56 1,9 1 72-16,9-5 136 0,6-4-136 31,0-7-264-31,3-9-64 0,11-2-120 16,6-11 176-16,1-2-96 15,3-4 72-15,5-20 200 0,3-8-168 16,2-6-248-16,2-7-144 16,-6 2 143-1,-7-2 1-15,-4 1 264 0,-11-1 16 0,-4 4 0 16,-4 1 232-1,0 6 0-15,0 6 112 16,0 5 320-16,-8 12-80 0,4 2 233 16,0 5 143-16,-1 4-16 31,3 0-368-31,2 11-344 0,0 19-144 0,0 12 144 15,0 8 48-15,0 4 0 16,7-4-48 0,2-3 48-16,6-9-112 0,-1-8-8 0,6-7-192 15,-4-8-104 1,2-8-88-1,3-7-32-15,-2 0 191 16,5-11 169-16,2-16 24 0,-2-5-352 16,-4-2-192-16,-4 0-184 0,-3 4 464 15,-7 4 216-15,-3 8 120 16,-3 4 32-16,0 6 168 15,0 3 440-15,0 3 32 32,-4 2-80-32,-9 0-96 0,0 0-127 15,-7 5-65-15,6 11 176 0,-4 4-80 31,2 4-128-31,5 4 8 16,3 0-88-16,8-2-56 16,0-4-104-16,0-1 8 15,3-6-8-15,8-3 0 0,0-5-72 16,9-5-56-16,-1-2-112 0,4-2-152 0,14-30-448 15,-2 2-1257-15,-10 0-3384 16</inkml:trace>
  <inkml:trace contextRef="#ctx0" brushRef="#br0" timeOffset="263607">20748 3908 5249 0,'0'0'3312'16,"0"0"-1319"-16,0 0-473 0,0 0-832 15,0 0-304 1,-6 74 400-16,4-31 137 0,-1 4-217 0,-2 2-104 16,3-1-240-16,1-2-120 15,1 2-80-15,0-2-96 0,0 0-56 31,0-3-8-31,0-2 16 16,0-3 96 0,0-1-112-16,0-7 16 0,0-4-16 0,0-4 0 15,0-6-64-15,0-6 64 16,0-2-56-16,0-4 40 0,0-4 16 31,0 0 8-31,0 0 144 16,0 0 112-16,-3 0-64 0,-6 0-144 15,1 0 24 1,-6-6-80-16,-1-8-448 0,-2-18-720 0,2 2-1817 15,4 0-3816-15</inkml:trace>
  <inkml:trace contextRef="#ctx0" brushRef="#br0" timeOffset="263993">20614 4268 6673 0,'0'0'2520'16,"0"0"-1359"-16,0 0-233 15,0 0-416-15,0 0 200 16,0 0 216-16,0 0-223 0,0 0-241 16,103-2-104-16,-80-3-224 15,0 1-136-15,-7 2-1145 0,-5 0-5288 31</inkml:trace>
  <inkml:trace contextRef="#ctx0" brushRef="#br0" timeOffset="264930">21231 4023 5337 0,'0'0'4417'0,"0"0"-3193"16,0 0 32-16,0 0 224 16,0 0-687-16,0 0-417 0,11-2 80 15,7 2-40 1,-2 0-184-16,2 0-40 0,1 0-32 0,-2 8-152 31,-1 3 72-31,-7 4-72 16,3 2-8-16,-7 2 8 15,-5 3 0-15,0 2 72 0,0 2 64 16,-20 0-144-16,-2 2 0 15,-6 0-440-15,5-1-400 0,-1-6 456 16,6-5 216 0,7-6 168-16,8-4 0 15,0-3 24-15,3-3-24 16,0 0-120-16,0 0 48 0,9 0 72 15,6 0 112 1,3-7 216 0,4-5 32-16,1-2-88 0,4 2-120 0,-2 1-104 15,-3 2-48-15,-2 9-792 16,-4 0-1609-16,-8 0-6169 15</inkml:trace>
  <inkml:trace contextRef="#ctx0" brushRef="#br0" timeOffset="272141">20377 5138 5721 0,'0'0'3881'0,"0"0"-2337"15,0 0 424 1,0 0-343-16,0 0-265 15,0-6-552-15,-4-3-376 0,-2 1-72 16,0-1 64-16,-6-2-56 0,-1-1-111 16,-3 5-137-16,-6-1-24 15,-3 5-96 1,-5 3-96-16,-4 0-105 31,-2 20-167-31,2 6 120 0,5 5 96 0,10-1 144 16,8 0-40-16,6-4 40 0,5-7 0 15,0 0-104-15,0-8 112 0,0-2-72 47,11-5-24-47,5-4-96 16,4 0-32-16,5-11 128 15,3-14 80-15,6-12 16 0,0-4-232 16,-2-8-56-16,-3 1-24 15,-6 2 264-15,-7 2 40 0,-8 8 0 16,-5 6 8-16,-3 8 56 16,0 8 8-16,0 5 184 15,-5 6-56 1,-4 3-24-16,0 0-168 0,1 10-200 0,-3 13 136 0,1 11 56 15,1 7 8-15,9 3 0 16,0 1 0 0,0-6 0-16,9-5 0 15,9-3-48-15,5-9 40 16,-4-5-56-1,4-6 56-15,-4-5-8 0,4-4-120 0,-1-2-48 16,-2 0-8-16,2-10 80 16,1-8 64-16,-4-5-296 15,2 0 16-15,-6-1-128 16,-4 1-24-16,-1 3 199 15,-9 4 233-15,-1 2 48 16,0 4 8-16,0 2 144 0,0 3 81 16,-4 3 31-1,-4 0-184-15,-4 2-80 16,-1 0-64-16,-3 4-56 15,0 9 120-15,5 6 64 0,-1 4 16 16,4 5-72-16,8 2 32 16,0 0 56-1,0-2-24-15,10-3-72 16,5-5-8-16,1-4 0 15,0-7-64-15,0-2 56 16,0-7-120-16,2 0-224 0,11-18-553 16,-5-7-1151-16,-3-5-3217 0</inkml:trace>
  <inkml:trace contextRef="#ctx0" brushRef="#br0" timeOffset="272561">20774 4780 4064 0,'0'0'3961'0,"0"0"-2560"15,0 0-169-15,0 0-128 16,0 0-144-16,0 0-24 16,0 0-375-16,0 109-121 15,0-65-48-15,0 6-128 0,0 3-96 16,0 0-96-16,3 1 32 31,2-1-96-15,-2-2 0-16,2-2 80 0,0-5-80 0,1-4-8 15,-4-6 0-15,5-2 0 16,-3-5-8-16,3-6 8 0,-2-3 8 15,1-4-8-15,-3-1 8 32,-1-6-8-32,-2-3 8 15,2-2 56-15,-2 0 0 0,0-2 72 16,0 0 160-16,0 0 112 0,-7 0-208 15,-6 0-200-15,-5 0-24 16,-1-9-624-16,-15-14-672 31,7 4-1689-31,7-2-5057 0</inkml:trace>
  <inkml:trace contextRef="#ctx0" brushRef="#br0" timeOffset="272963">20721 5121 4000 0,'0'0'2913'0,"0"0"-1129"16,0 0-479-16,0 0-193 0,-2 0-224 15,2 0-344-15,7 0 24 16,12-4 393-16,7-2 55 0,4-3-256 16,4-4-328-16,2 1-288 15,11-4-144-15,-12 4-1408 0,-9 5-4482 0</inkml:trace>
  <inkml:trace contextRef="#ctx0" brushRef="#br0" timeOffset="274011">21475 4776 6225 0,'0'0'2472'0,"0"0"-631"15,0 0-457-15,0 0 32 0,0 0-487 16,0 0-345-16,0 0 72 15,0 0-296-15,-57 57 96 32,49-40-112-32,-1 4-88 0,-3 1-56 15,4 0-48-15,-1 2-32 16,0 0-32-16,1 0-32 15,5 0-48-15,-2-2 0 0,2-2-8 32,0 3 0-32,3-4 0 15,0 1 0-15,0 1 8 0,0-4-8 0,0 2-72 16,0-6-104-16,0 0-40 31,6-1-120-31,1-3-56 0,2 0 136 0,0-3-48 0,0-2 72 16,4-2-32-1,-6-2 112 1,2 0 72-16,1 0-80 0,0 0-64 15,-2 0 32-15,3 0-449 0,0-8 81 16,-1-2 152 0,1-2 120-16,1 0 32 15,-4-1 192-15,-3 0 16 16,1 1 48-16,-4-3 8 15,1 0 224-15,-3-2-88 16,0 2 192-16,0-2-256 0,0 1 120 16,-5 2-112-16,-6 5 32 31,3 3-16-31,-4 1 48 0,1 5-56 15,0 0-96-15,-1 0-16 0,1 9-320 16,-8 4-280-16,4-1-1056 16,2-1-4137-16</inkml:trace>
  <inkml:trace contextRef="#ctx0" brushRef="#br0" timeOffset="276465">3365 10780 6689 0,'0'0'2544'16,"0"0"-967"-16,0 0-33 0,0-2-64 15,0 2-455-15,3 0-473 16,25 0-384-16,9 0 384 16,10 0-112-1,9 0-192-15,4 0-152 0,25 0-96 0,-18-2-1888 0,-12 0-10003 16</inkml:trace>
  <inkml:trace contextRef="#ctx0" brushRef="#br0" timeOffset="277842">2041 7295 3088 0,'0'0'7250'16,"0"0"-5594"-16,0 0-888 16,0 0 232-16,0 0-23 15,0 0-465-15,0 0-312 16,0 0 280-16,0 0 168 0,150-12-192 15,-89-12-224-15,26-18-232 16,-17 4-824 0,-14 8-4601-16</inkml:trace>
  <inkml:trace contextRef="#ctx0" brushRef="#br0" timeOffset="285451">22487 3084 3488 0,'0'0'2769'15,"0"0"-593"-15,0 0-183 0,0 0-105 16,0-6-488-16,0 6-391 16,0 0-217-16,0 0-80 15,0 0-120 1,0 0-176-16,0 0-104 15,0 0-96-15,0 0-64 0,0 0-80 16,0 0-72-16,0 10-8 16,0 6 8-16,0 4 0 15,0 4 24-15,0-2 24 16,0 3-40-16,4-6 0 31,-3 1 0-31,6-3 0 0,-4-3-8 0,2-5 0 16,-2-2 8-16,2-1-8 0,0-4-104 15,1-2-216 1,2 0 48-16,4-2 0 15,2-15-72-15,-1-2 40 16,0-7-96 0,-2 1 152-16,1-1-8 0,-6 2 144 0,0 5 112 15,-6 0 0-15,2 7 16 16,1 2 40-16,-3 4-56 0,0 2 8 31,0 0 56-31,0 4 40 16,0-2 24-16,0 2-72 0,0 0 112 15,0 0 40-15,0 0-48 16,0 0 0-16,0 0-32 15,0 0-48-15,0 0-80 0,0 10-80 16,0 6 64 0,0 4 16-16,0 2 0 15,0 4-8-15,2 1 8 0,3 1 0 16,-4 2 8-1,3 0 120-15,-3 2-32 0,1 2 0 16,1 0-56-16,-1-2-40 16,1 0 0-16,-1-2 16 15,-1-2-16 1,-1-3 8-16,0-6-8 0,0 0 8 0,0-6 0 15,0 0 40 1,0-5-40-16,0-1 64 0,0-1 8 16,-3-1-64-1,-5-1 104-15,0-2-56 16,-2 0 0-16,2-2-16 15,-3 0 0-15,-2 0 0 0,1 0-48 16,-4 0 0-16,5-6-8 16,0-1 8-1,-1-1-56-15,4 1-32 16,2-1 80-16,1 1 0 15,2 1 8-15,0 0 8 16,3 1 64-16,-2-1 16 0,2-3 0 16,0 1 24-16,0-2-40 15,0 0-72-15,8-4 0 16,5 3 16-1,8-6-16-15,2 2-16 0,6-2 16 16,9-5-224-16,-2 2-1168 16,-9 6-3729-16</inkml:trace>
  <inkml:trace contextRef="#ctx0" brushRef="#br0" timeOffset="286454">22904 3140 7009 0,'0'0'3193'16,"0"0"-1617"-16,0 0 64 16,0 0-479-1,0 0-593-15,0 0-352 16,0 0-208-16,0 2-8 15,0 6 0-15,0 10-792 0,0-2-1793 16,0-1-4977-16</inkml:trace>
  <inkml:trace contextRef="#ctx0" brushRef="#br0" timeOffset="286665">22875 3291 5217 0,'0'0'2824'16,"0"0"-2040"-16,0 0-424 0,0 0 161 0,0 0-257 15,0 0-264-15,29 17-264 16,-24-12-2857-16</inkml:trace>
  <inkml:trace contextRef="#ctx0" brushRef="#br0" timeOffset="294624">22468 4027 3936 0,'0'0'3969'0,"0"0"-2464"0,0 0 111 16,0 0 80-16,0 0-472 16,0 0-351-16,0 0-129 0,0 0-208 15,-6 0-104-15,1-2-136 31,-7-5-152-31,1 1-80 0,-2 2 8 16,0 4-72-16,-4 0 0 16,-1 0-8-1,0 19-136-15,-1 2-32 0,6 5 48 0,1 1 32 31,4-1-8-31,5-2-40 16,3-4-64-16,0 0-64 16,0-6-144-16,11-4 0 0,1-4 128 15,4-4-96-15,0-2 79 31,2 0 25-31,0-10-24 0,-1-8-168 0,3-6-296 0,-1-4 152 16,2-5 24 0,-5-3-40-16,-1-3-128 0,-7 1 239 15,-5 0 1-15,-3 1 232 16,0 7 216-16,0 5 72 0,0 6 264 15,0 9 480-15,0 4 241 16,0 4-97 0,-3 2-208-16,0 0-256 15,3 0-296-15,0 14-128 0,0 9-8 16,0 4 0-16,0 5-56 15,0 3 56-15,3-1 8 0,5-2 0 16,0-2 0 0,2-4-16-1,-2-5 16 1,1-2-8-16,3-7 8 0,5-2-736 0,-4-6-928 15,-1-2-3305-15</inkml:trace>
  <inkml:trace contextRef="#ctx0" brushRef="#br0" timeOffset="295076">22670 4085 2592 0,'0'0'1328'0,"0"0"-415"16,0 0 311-16,0 0-336 0,0 0 16 16,0 0-272-16,0 0-304 0,77-5-168 15,-68-6-8-15,-1-3 8 16,-2-1-88-1,-4 0-63 1,-2-2 159-16,0 2 16 0,-5-4-128 16,-11 6 40-16,1 0-48 15,-1 9 400-15,-2 4 112 0,2 0-248 16,5 10-152-16,-1 10-152 0,4 5 48 31,4 3 16-31,2 0 8 31,2-3-24-31,0 1 40 0,0-5 56 0,0-3 0 0,8-4-48 16,2-4-32-16,1-4-16 0,-1-4-56 15,4-2-224 1,4 0-520 0,-5-5-920-16,1-4-2233 0</inkml:trace>
  <inkml:trace contextRef="#ctx0" brushRef="#br0" timeOffset="295486">22843 3816 3344 0,'0'0'3249'16,"0"0"-1497"-16,0 0-671 0,0 0-425 16,0 0-280-1,0 0-208 1,0 0 24-16,0 0-8 0,19 92 48 15,-14-58 8 1,1 0 16 0,-4 2 72-16,4-2 80 15,-2-2-200-15,-4 0-80 0,1-2-32 0,3-3-40 16,-4-1-48-16,3-4 40 15,-3 1-48-15,5-6 16 16,-2 0-8-16,0-4-8 0,0-3 8 16,-1-3-8-1,0-2 0-15,2-3 8 16,-4 0-8-16,0-2 16 15,0 2-16-15,0-2 8 16,0 0 128-16,0 0 8 0,0 0 16 16,0 0-96-16,-6 0-56 15,-5 0-8-15,-2 0-184 0,-8-4-824 31,3-3-1272-31,3-4-3033 0</inkml:trace>
  <inkml:trace contextRef="#ctx0" brushRef="#br0" timeOffset="295821">22809 4095 2696 0,'0'0'2769'15,"0"0"-713"-15,0 0-15 16,0 0-329-16,0 0-424 0,0 0-608 31,0 0-344-15,0 0-208-16,0-2-120 0,11 0 48 0,5 2-48 15,4-2 0-15,2-2 40 16,1-1-48-16,4-1-872 0,-6-1-2112 16,-5 3-4378-16</inkml:trace>
  <inkml:trace contextRef="#ctx0" brushRef="#br0" timeOffset="307948">23259 3837 1640 0,'0'0'2040'16,"0"0"-919"-16,0 0 287 15,0 0 112-15,0 0-296 16,0 0-135-16,0 0-89 15,0 0 64-15,0 0-64 0,0 0-88 16,0 0-119-16,0 0-169 16,0 0-128-1,0 0-176-15,0 0-208 16,4 0-48-16,4 0-16 15,1 0 0-15,3 0 24 16,2 0-16-16,1 0-8 0,-4 0-48 16,0 0 8-1,2 1-8-15,-1 5 0 16,2 2 0-16,-3 0 0 15,1 2 8-15,-7 0 0 16,3-2 40-16,-7 3-40 16,-1-2-8-16,0 3 128 0,0 3 24 31,-9 0-40-31,-6 4-8 0,-6 1-96 15,2-5 56-15,-1-3-56 0,3-1-8 16,2-7 8-16,4 0-8 16,4-4 64-16,2 0-64 0,4 0 48 15,1 0-48-15,0 0-80 16,0 0-72-16,0 0-8 15,0 0 0 1,0 0-88-16,6 0 128 16,7-4 112-16,2 2 0 15,4 0-40-15,-3 2 40 0,2 0-48 0,1 0 40 16,-3 0-48-16,1 8 56 15,-6 1-40 1,-3 2 48 0,-2-3 8-16,-1 1-8 15,-3 2 8-15,-2-3 0 16,0 2 296-16,0-1-40 0,0 2-8 0,-2-1-80 15,-3-3-56-15,-3 0-24 0,4-5-16 32,-3 0-80-32,1-2-328 31,1 0-1376-31,-2 0-5834 0</inkml:trace>
  <inkml:trace contextRef="#ctx0" brushRef="#br0" timeOffset="309184">22529 4842 3728 0,'0'0'4889'0,"0"0"-3064"15,0 0 7-15,0 0 161 0,0 0-537 16,0 0-616-16,0 0-520 31,-38 0-88-31,17 0-40 0,-4 8-120 16,1 11-24-16,2 5-48 15,2 4-8 1,4 2-8-16,8 0-32 0,6-2-32 0,2-4 24 31,0-6 40-31,0-6-32 31,2-5-56-31,6-5-240 0,3-2 64 16,2 0 88-16,0-15 48 0,7-11 40 0,-1-6 40 16,-1-4 56 15,-2-4-136-31,-2-3-88 15,-7 0 40 1,-2 3-96-16,-2 2 40 0,-3 5 40 0,0 12 160 0,0 6 48 16,0 9 152-16,0 6-48 15,0 0-48-15,0 17-56 0,0 6 0 16,-3 9 0-16,3 5 0 15,0-1 0-15,0-2-8 16,0-6-8 0,8-2-48-16,5-8 56 0,0-4 8 0,0-6 0 0,1-4-16 15,-1-4 8-15,0 0 8 0,0-2-16 16,3-15-120-16,-3 0-312 31,0-3-161-31,1 0-391 16,-6 0 56-16,-1 1 200 31,-2 4 216-31,-2 0 168 0,-3 4 176 0,0 1 184 0,0 3 0 0,-3 3 224 15,-4 4 232-15,-4 0 176 32,3 0-200-32,-3 13-312 15,1 8-120-15,3 5 128 0,1 3 96 16,6-1-96-1,0-2 40-15,0-2-104 0,0-6 0 0,11-4-16 32,2-6-48-32,0-2-112 15,3-6-256-15,2 0-528 0,3-16-680 16,0-10-2401-16</inkml:trace>
  <inkml:trace contextRef="#ctx0" brushRef="#br0" timeOffset="309563">22804 4646 4256 0,'0'0'4305'15,"0"0"-2752"-15,0 0-305 16,0 0-96-16,0 0-592 0,0 0-256 16,0 76 32-16,0-42-104 15,0 3-15 1,0 5-1-16,0-1-96 15,5 4 0-15,0-3-112 0,-2 1-8 16,2-4 0-16,1-3 0 16,2-2 0-16,-1-4 0 0,1-3-16 31,-2-3-40-31,1-7 8 15,-2 0 40-15,-1-5 8 0,-4-5 0 16,2 0 0-16,-2-3 8 16,0-4 32-16,0 0 32 0,0 0 304 15,0 0 80-15,-2 0-304 16,-9 0-72-1,-5 0-80 1,1 0 0-16,-1-8-552 0,-13-16-953 16,5 0-2655-16,5-1-3570 0</inkml:trace>
  <inkml:trace contextRef="#ctx0" brushRef="#br0" timeOffset="309891">22751 4876 2512 0,'0'0'1864'0,"0"0"-367"15,0 0 247-15,0 0-160 0,0 0-359 16,0 0-425-16,42-1-192 15,-25-3-112-15,0 2-144 16,0-2-224-16,1 2-128 0,1 2-152 16,-7 0-1696-16,-1 0-5514 0</inkml:trace>
  <inkml:trace contextRef="#ctx0" brushRef="#br0" timeOffset="320774">23529 4630 1504 0,'0'0'1864'16,"0"-2"-776"-16,0 2 129 15,2-2-17-15,-2 2-368 0,0 0-336 16,0-2 32-16,0 2-64 15,0-2 57-15,0 0 39 16,0 2-128-16,0 0-56 0,0 0 8 31,0-2-56-31,0 2-104 16,0 0-144-16,0-2-72 0,0 2 64 15,0-2-72-15,0 0 72 16,0-2 8-16,0 3 0 16,0-4 216-16,0 1-184 0,-2 0-24 31,-3-2 104-16,0 0 24-15,1-2 16 0,-3 2 24 0,-1 0-48 0,2 2-31 16,-3 0-81-16,-2 2-16 16,3 2-24-16,-2 0-40 15,2 0 72-15,-1 0 40 16,1 0-8-16,1 10 24 31,1 4-56-31,-2 0-88 0,4 4 16 16,-1-2 32-16,4 2 32 0,1-2-8 0,0-1-16 15,0-4-40 1,0-1 72-16,0 1-88 15,1-4 8-15,8-1 56 16,0 0-56 0,3 1-8-16,0-1 0 0,1-2 16 15,4 1-16-15,-5-1 8 0,3 0-8 16,-4 1 0-16,-3-1 0 15,2 0 0 1,-3 0 0-16,-3 0 0 16,0-1 8-16,2 1-8 0,-6 0 8 31,5 3-8-31,-2-1 0 0,-1 3 8 0,-1-1 0 15,-1 3 0-15,0-3 64 0,0 1-64 32,0 0 0-32,0 1 72 15,-6 0-40-15,-2 0-32 0,0-2-16 16,-4 0 8-16,0-2-72 15,-1-3 64-15,1 2 0 0,-1-3 8 16,2-2 0-16,-5 0 0 16,3 0 0-1,0 0 0-15,3-5-88 16,2-4 40-16,3-3 40 0,4-1 8 0,1 2-48 31,0-6 40-15,0 0 8-16,8-6-16 15,5-1 8-15,1-1 0 0,6-1 0 16,-4 0 8-16,2 3-8 0,1 3 0 15,-3 2 8-15,-1 2-8 0,-4 4-192 16,-3 2-384-16,-1 2-505 16,-3 4-1015-1,-4 2-4553-15</inkml:trace>
  <inkml:trace contextRef="#ctx0" brushRef="#br0" timeOffset="323366">836 8203 1608 0,'0'0'5193'0,"0"0"-2673"0,0 0-671 16,0 0-153-16,-3 0-183 16,3 0-225-16,0 0-392 0,0 0-392 15,0 0-288-15,0 2-216 0,8 3-104 16,18-1 96-1,14-2 8 1,8-2 128-16,12 0-16 0,6 0-56 16,7-15-56-16,1 2 0 15,28-2-40-15,-24 7-1440 31,-17 8-4289-31</inkml:trace>
  <inkml:trace contextRef="#ctx0" brushRef="#br0" timeOffset="324469">775 14047 5281 0,'0'0'2360'16,"0"0"-1344"-16,0 0-167 0,0 0-201 15,0 0-112 1,0 0 8-1,54 24 264-15,-16-14-104 0,13-4 8 16,11-4-39-16,14-2-65 16,14 0-208-16,5-10-128 15,10-11-144-15,33-6-128 0,-27 3-728 16,-21 7-3929-1</inkml:trace>
  <inkml:trace contextRef="#ctx0" brushRef="#br0" timeOffset="325187">707 15903 3328 0,'0'0'1457'15,"0"0"-745"-15,0 0-72 16,0 0 240 0,0 0 168-16,0 0 176 15,-18-30-191 1,18 30-233-16,0-2-392 0,18 0-184 0,17 2 32 15,19 0 568-15,17 0 0 32,13-2-151-32,27-3-105 0,-6-3-120 15,0-7-240-15,-2-2-208 31,1-13 0-31,-12 3-1897 16,-26 5-6304-16</inkml:trace>
  <inkml:trace contextRef="#ctx0" brushRef="#br0" timeOffset="326463">917 12384 3576 0,'0'0'2625'0,"0"0"-1121"0,0 0-256 15,0 0-23-15,0 0-49 32,0 0-352-32,0 0-512 15,0 0-232 1,0 0 176-16,131-26 424 0,-60 16-240 15,13 1-239-15,6 2-57 16,21 7-144-16,-22 0-1065 0,-23 11-5072 31</inkml:trace>
  <inkml:trace contextRef="#ctx0" brushRef="#br0" timeOffset="328663">22623 5599 5353 0,'0'0'6169'0,"0"0"-4577"31,0 0-655-31,0 0-105 0,0 0-144 16,0 0-320-16,-113 13-264 0,102 12-96 15,-1 5-8-15,4 2-8 16,5-4 0-16,3-2-80 0,0-8 80 16,0-4 0-16,5-6-40 15,5-6-56-15,1-2-280 16,2 0 64-1,3-10-56-15,3-16-216 16,4-6-161-16,0-6-743 16,-4-5 208-16,0 4 424 0,-4 1 511 15,-7 6 353-15,-2 6 217 0,-6 7 631 16,0 9 568-1,0 6 376-15,0 3-399 32,0 1-505-32,0 0-360 0,0 0-184 0,0 0-120 0,0 15-224 15,0 9 0-15,0 6-8 16,7 3 0-16,4-1-56 0,5-4 64 31,-6-6 0-31,3-4 8 16,-2-6 0-1,1-6-8-15,1-6-304 0,6 0-424 0,-1-18-1201 16,-2-4-2944-16</inkml:trace>
  <inkml:trace contextRef="#ctx0" brushRef="#br0" timeOffset="328928">22846 5478 1032 0,'0'0'6553'16,"0"0"-4656"0,0 0-585-16,0 0 168 0,0 0-368 15,0 0-295-15,-50 108-369 16,45-78-224-16,3 0-96 15,2-1-72-15,0-1-48 0,0 0 8 16,0-4 40 0,0-1-48-16,0-6 0 0,2-4-8 15,3-4 0-15,0-5 0 16,3-4-432-1,10-6-553-15,-1-14-879 0,1-6-1361 0</inkml:trace>
  <inkml:trace contextRef="#ctx0" brushRef="#br0" timeOffset="329511">22915 5691 3328 0,'0'0'3257'16,"0"0"-1177"-16,0 0-239 31,0 0-945-31,0 0-616 0,0 0-248 16,134-58-32-16,-111 50-1136 0,-8-1-2113 15</inkml:trace>
  <inkml:trace contextRef="#ctx0" brushRef="#br0" timeOffset="329847">22828 5599 4945 0,'0'0'2424'0,"0"0"-1696"16,0 0 200-16,0 0-279 0,0 0-313 16,0 0-208-16,0 0-128 15,99-2-1473-15</inkml:trace>
  <inkml:trace contextRef="#ctx0" brushRef="#br0" timeOffset="330636">23366 5430 7433 0,'0'0'2521'15,"0"0"-1353"-15,0 0 208 0,0 0-296 16,0 0 345-16,0 128-225 0,0-75-488 15,0-3-264-15,0-4-232 16,0-7-120-16,0-7-88 31,5-7-8-31,3-5-200 0,6-14-1168 31,-2-4-1537-31,-3-2-3992 16</inkml:trace>
  <inkml:trace contextRef="#ctx0" brushRef="#br0" timeOffset="330895">23515 5616 4536 0,'0'0'1857'0,"0"0"-377"0,0 0-464 0,0 0-159 0,0 0-241 15,46 111-248 1,-29-107-192-16,0-4-72 15,1 0-32-15,0 0-16 16,-5-6 16-16,1-7 8 16,-6 0 0-16,-1-3 24 15,-4 0 304-15,-3-1 392 0,0 2-120 16,0-6-328-1,-3 4-216-15,-9 0-120 16,0 6-16-16,-13 11-944 16,1 2-1952-16,-3 15-6434 0</inkml:trace>
  <inkml:trace contextRef="#ctx0" brushRef="#br0" timeOffset="332041">22644 6501 4384 0,'0'0'3945'0,"0"0"-2320"0,0 0-1 16,0 0-232-16,0 0-319 15,0 0-353 1,13-78-408-16,-13 66-112 16,0 0-96-16,-11 4-8 0,-2 8-96 15,1 0 8-15,-5 8-8 16,4 18-128-1,-2 10 64-15,10 4 16 0,2 0 0 0,3-5 40 32,0-10-40-32,3-5-32 15,9-8 0-15,2-12-72 0,4 0-56 16,5-10 64-16,-1-20 144 31,4-8-8-31,-5-6-184 0,-3-4-73 0,-5 3 65 0,-2 4 128 31,-4 11 72-31,-3 7 0 0,-4 12 0 16,0 9 208-16,2 2 49 15,0 7-209-15,4 16-48 16,2 5 8-16,3 0 0 16,2 0-8-16,2-8-8 0,4-4 8 15,-4-6-8 1,1-6 0-16,-2-4 0 0,-2 0-297 15,-1 0 41-15,-8-14 168 16,1-4 88 0,-4-2-40-1,0 0 40-15,0 1-80 0,-7 6 0 0,-4 3-48 16,-1 7 136-1,0 3 64-15,5 3 80 0,-1 17-144 0,5 4 0 32,3 4 8-32,0-2 0 15,6-1-8 16,12-8 0-31,5-7 0 0,2-8-112 0,14-4-768 0,-5-16-1416 0,-5-8-3033 0</inkml:trace>
  <inkml:trace contextRef="#ctx0" brushRef="#br0" timeOffset="332331">23130 6094 1512 0,'0'0'7753'0,"0"0"-5584"16,0 0-889-16,0 0-640 15,0 0-128-15,-32 119 249 16,32-72-225-16,0 6-184 0,0 1-112 15,5-1-136-15,0 2 0 32,-1-3-64-32,0-3-24 0,-1-6-16 15,0-7 8-15,-3-4 0 0,0-7 0 16,0-10-8-16,0-2 8 15,0-7 0-15,-3-4-8 0,-13-2-64 16,-4 0-640 0,-18-16-913-1,5-10-1631 1,4-4-3498-16</inkml:trace>
  <inkml:trace contextRef="#ctx0" brushRef="#br0" timeOffset="332447">22977 6388 4048 0,'0'0'2953'0,"0"0"-392"31,0 0-457-31,0 0-672 16,0 0-696-16,114-49-415 0,-86 43-321 15,9 1-72-15,-5 3-2321 16,-6 2-5193-16</inkml:trace>
  <inkml:trace contextRef="#ctx0" brushRef="#br0" timeOffset="332786">23456 6226 10466 0,'0'0'2512'16,"0"0"-1496"-16,0 0-319 0,0 0-105 15,-24 109-224 1,24-71-224-16,0-2-136 16,0-2-8-16,3 7-464 15,5-12-1105-15,-4-7-2888 0</inkml:trace>
  <inkml:trace contextRef="#ctx0" brushRef="#br0" timeOffset="333168">23618 6198 1384 0,'0'0'5353'31,"0"0"-3393"-31,0 0-135 16,0 0-521-16,0 0-232 0,66 6-400 0,-55 8-272 31,1 7-63-31,-7 4-113 0,-2 3-24 15,-3 4-48 1,0 2-24-16,-15 1-128 0,-1-3-192 16,-3-4-176-16,4-6-89 15,7-8 369-15,2-6 32 0,4-4-16 31,2-4 16-31,0 0 48 0,0 0-32 0,15 0 40 0,2-12 80 16,8-2-80-16,-1 0-64 0,3-2-1152 16,-7 4-2721-16,-3 6-3904 15</inkml:trace>
  <inkml:trace contextRef="#ctx0" brushRef="#br0" timeOffset="343438">22904 5695 1568 0,'0'0'1504'15,"0"0"-608"1,0 0 57-16,0 0-97 15,0 0-120 1,0 0-168-16,0 0-176 0,0-10-240 0,3 5-96 16,-1 0-56-16,4-1-872 15,-6 2-1313-15</inkml:trace>
  <inkml:trace contextRef="#ctx0" brushRef="#br0" timeOffset="343928">22875 5441 2760 0,'0'0'2001'16,"0"0"-1057"-16,0 0 72 15,0 0 280-15,0 0-248 16,0 0-167-16,0-4-209 0,0 4-184 15,0 0 80-15,0 11 8 16,0 14 176 0,0 9-96-16,-2 4-151 15,2 3-249-15,-6 2-128 16,6-7-80-16,0-4-40 15,0-6-8-15,0-6 8 0,0-6 0 16,6-2-8-16,-4-5 8 16,4-5-8-1,-2-2 0-15,4 0-376 16,8-11-473-16,0-9-1199 15,-1-2-4417-15</inkml:trace>
  <inkml:trace contextRef="#ctx0" brushRef="#br0" timeOffset="344600">23062 5454 3320 0,'0'0'2529'0,"0"0"-649"15,0 0-95-15,-4 109-289 0,0-69-392 16,1 0-280-16,1 2-416 16,2 0-256-16,0 0-56 15,-4 1-16-15,4-6-80 16,0 1 8-16,0-4 8 15,0-2 72 1,0-5-72 0,0-5-8-16,0-5 0 0,-2-4-8 0,2-5 0 0,0-2 0 0,-3-3 80 31,3-3-8-31,-2 0-72 15,-11 0-152-15,2-7-1456 16,-2-5-2489-16</inkml:trace>
  <inkml:trace contextRef="#ctx0" brushRef="#br0" timeOffset="346029">24498 2986 6953 0,'0'0'2697'0,"0"0"-969"0,0 0 64 15,0 0-415-15,0 0-409 16,0 0-320-16,0 8-248 16,0-6-248-16,5 0-104 0,9-1-48 31,3-1 160-31,2 0 64 0,4 2-48 15,-6-2-104-15,-1 0-24 16,-3 3 24-16,-3-3-72 0,-7 2 0 16,2-2 8-16,-5 0-8 15,3 0 0-15,-3 2 8 31,0 2 40-31,0 4-48 0,0 8-8 16,-9 10 8-16,-12 11 8 16,0 4 56-16,-7 5-56 0,4-1-16 15,5-6 0-15,1-5-144 16,7-7 48-1,1-7 8-15,5-6 40 16,3-4 48-16,2-4-88 0,0-2-16 16,0-4 24-16,0 0 16 15,5 0-8-15,10 0 80 0,7 0 80 16,1-6-80-16,1-5 56 15,2-2 56 1,-5 1-112-16,0 2 88 16,-6 2-88-16,-4 2-8 0,-1 2 0 15,-7-1-288-15,2 3-808 16,-2-2-1201-16,-3 2-4200 0</inkml:trace>
  <inkml:trace contextRef="#ctx0" brushRef="#br0" timeOffset="346472">24480 3116 6313 0,'0'0'1920'0,"0"0"-1064"0,0 0-223 32,0 0 287-32,0 0 320 0,0 0-368 0,0 0-320 15,133 64-168-15,-112-51-200 0,-4-4-32 31,-4 1-31-31,-3-3-121 16,-5-3-1545-16,-5-2-4016 0</inkml:trace>
  <inkml:trace contextRef="#ctx0" brushRef="#br0" timeOffset="347714">24836 3129 4352 0,'0'0'3001'16,"0"0"-1625"-16,0 0-87 15,0 0-49-15,0 0-512 16,0 0-496-16,4 0-232 0,0 5 48 31,-1 3-48-31,0 6-1016 0,-3 0-1513 16,0 0-3424-16</inkml:trace>
  <inkml:trace contextRef="#ctx0" brushRef="#br0" timeOffset="347896">24836 3129 4384 0,'3'113'2049'0,"-3"-113"-1417"0,0 2-112 0,0 2-264 32,0 3-256-32,0-1-312 15,0 1-2841-15</inkml:trace>
  <inkml:trace contextRef="#ctx0" brushRef="#br0" timeOffset="347996">24876 3299 5393 0,'0'0'2608'15,"0"0"-975"1,0 0-17-16,0 0-656 0,0 0-960 15,0 0-216-15,0 0-4001 0</inkml:trace>
  <inkml:trace contextRef="#ctx0" brushRef="#br0" timeOffset="349059">24277 4104 3144 0,'0'0'4961'15,"0"0"-2832"-15,0 0-65 16,0 0 17 0,0 0-585-16,-7-28-376 0,-6 24-472 0,-3 4-144 31,-2 0-160-31,-1 8-248 15,0 15-96-15,3 5-88 0,4 2 16 0,6-2-24 16,6-4 80-16,0-6-88 31,0-4-88-31,0-6-120 0,3-6-104 0,5-2-24 16,5 0 16-1,2-16 112-15,2-12 32 16,4-6-352-16,-1-8-64 0,-3-4-169 16,-5-5 177-16,-1 6 216 0,-6 2 320 15,1 13 72 16,-6 11 80-31,0 8 168 0,0 11 232 0,0 0-192 16,0 22-208-16,0 8 8 16,0 6 32-16,-4 0-40 0,4-2 0 15,0-6-104-15,4-7 104 16,4-8 0-16,9-4-336 0,0-9 32 31,0 0 216-31,-3-4 16 16,2-12 64-16,0-5-16 0,-4 2 16 15,-6-2 8-15,1 4 0 16,-6 6 56-16,-1 4 320 0,0 5 296 15,0 2 32-15,0 0-263 32,0 3-161-32,-3 11-280 15,-7 8 0-15,4 3 0 0,1-1-80 16,3 0 32-16,2-4 48 15,0-4-8-15,0-2-40 0,5-6 48 0,8-7-232 16,5-1-169 0,0 0-159-1,12-29-704-15,-1-1-1545 16,-6-3-3216-16</inkml:trace>
  <inkml:trace contextRef="#ctx0" brushRef="#br0" timeOffset="349465">24579 3780 5801 0,'0'0'2656'0,"0"0"-1391"0,0 0-713 0,0 0 144 16,0 0 280-16,-42 142-160 16,35-95-280-16,6-4-152 15,1 2-152 1,0-3-103-16,0-1-57 15,0-2-56-15,0-3 48 16,-5 0-64-16,3-4 72 0,1-2-72 16,1-2 16-16,0-1-16 15,0-8 8-15,0-4 8 0,0-6-16 31,0-3 0-31,0-3-8 16,0-1 8-16,0-2 0 0,0 0 128 16,0 0 72-16,0 0 80 15,0 0 80-15,0 0 40 16,-4 0-16-16,-4 0-168 0,-1 0-216 15,-4 0-48 1,-3 0-376-16,1-9-456 16,-8-8-769-16,6 0-2592 0,4 4-3024 15</inkml:trace>
  <inkml:trace contextRef="#ctx0" brushRef="#br0" timeOffset="349697">24453 4076 4200 0,'0'0'2553'16,"0"0"-1305"0,0 0 249-16,0 0-665 15,0 0-400-15,0 0-224 16,0 0-208-16,116-15-2169 0,-103 9-5728 0</inkml:trace>
  <inkml:trace contextRef="#ctx0" brushRef="#br0" timeOffset="370254">24863 3969 4296 0,'0'0'3097'15,"0"0"-1865"-15,0 0 193 0,0 0 319 16,0 0-624-16,0 1-456 16,0 1-15-1,0-2-225-15,0 2-72 16,0 4-48-16,0 3-56 0,0 5-96 15,0 6 120-15,0 3 48 16,0 3-128-16,0 1 8 0,0-3-104 16,0-2 8-1,0-6-24 1,0-5 40-16,0 0-64 0,0-7 32 15,0 0-32-15,0-4 16 0,0 2-72 16,2-2 0 0,2 0-1080-16,0 0-1961 0</inkml:trace>
  <inkml:trace contextRef="#ctx0" brushRef="#br0" timeOffset="415672">20656 7043 4536 0,'0'0'6946'0,"0"0"-4770"15,0 0-807-15,0 0 47 16,0 0-352-16,-5 17-416 0,-1 11-384 16,-2 17-136-16,-4 9 65 0,1 6-41 15,0 2-8-15,-2-6-88 31,6-5 8-31,3-10-8 16,2-7-48-16,-1-7 8 16,3-9 0-16,0-6 24 0,0-6-32 15,0-5-8-15,0-1 8 0,0 0-8 16,0 0-264-16,0-19-681 31,16-28-911-31,-2 4-2697 16,3-4-4233-16</inkml:trace>
  <inkml:trace contextRef="#ctx0" brushRef="#br0" timeOffset="415970">20724 7017 5601 0,'0'0'4649'16,"0"0"-2713"-16,0 0-344 0,0 0-151 16,0 0-401-16,0 0-568 15,0 5-328-15,0 14-136 0,5 6 256 16,9 14 32-1,2 3-48-15,-1 6-16 0,1 0 64 16,-5-3 80 0,-4-6-143-1,-2-3 47-15,-4-4-40 16,3-4-72-16,-4-3-40 15,0-3-56-15,0-6-64 0,0 0-8 0,-4-4-168 0,0-3-576 16,-11 0-593-16,4-7-1367 16,-2-2-5234-16</inkml:trace>
  <inkml:trace contextRef="#ctx0" brushRef="#br0" timeOffset="416235">20574 7384 6121 0,'0'0'4337'0,"0"0"-2665"0,0 0-800 16,0 0-464-16,0 0 168 16,0 0 417-16,0 0-281 15,0 0-272 1,135-19 0-16,-104 11-160 15,0 1-120-15,-5-2-160 0,9-3-1016 0,-12 3-1969 16,-4 0-6689-16</inkml:trace>
  <inkml:trace contextRef="#ctx0" brushRef="#br0" timeOffset="416830">20979 7145 10266 0,'0'0'4081'0,"0"0"-3009"16,0 0 88-16,0 0-208 0,0 0-328 15,0 0-136-15,0 0-119 16,0 0-177 0,-10 128-40-16,7-100-72 15,2 2-72-15,1 2-8 16,-4-4 8-16,3 1 40 0,1-5-48 0,0-5 8 15,0-4-8-15,0-5 0 16,0-3 0-16,0-5-56 31,0 3-40-31,0-5-72 0,0 0 16 16,1 2 40-1,4-2 0-15,6 2 48 16,-4-2 56-16,4 0-49 16,2 0 49-16,0 0 0 15,2 0-40 1,-1 0-40-16,-3 0 16 0,4 0-24 0,-5-6 32 15,1 1-16-15,0-1 24 0,-1 1 48 16,-2-1 0-16,0 0 8 0,-1-3 0 16,-1 0 0-16,0-5 16 15,-1-4 56-15,-1-5 104 16,4-3 24-1,-7-4-47-15,4-2 15 16,-5 2 24-16,0 4 208 0,0 6-64 16,0 5 32-16,0 8 176 15,0 3-200-15,0 2-184 16,0 2-160-16,0 0-120 0,0 0-824 31,0 0-873-31,0 0-3448 0</inkml:trace>
  <inkml:trace contextRef="#ctx0" brushRef="#br0" timeOffset="417625">21614 7101 4456 0,'0'0'7050'0,"0"0"-5010"16,0 0-487-16,0 0-161 31,0 0-568-31,0 0-504 0,-44 76-152 16,39-33-40-16,5 2-24 15,0-3 8-15,0-6-104 16,5-4 64-16,6-8-64 0,4-5-8 15,1-6-344-15,15-9-632 16,-5-4-1720-16,-2 0-5218 31</inkml:trace>
  <inkml:trace contextRef="#ctx0" brushRef="#br0" timeOffset="418019">21775 7223 8409 0,'0'0'4593'0,"0"0"-3144"0,0 0-289 0,0 0-96 15,0 0-176-15,-56 110-320 16,56-80-312-16,0-4-160 31,0-3-24-31,0-6-72 0,11-4 0 0,0-7-128 16,2-6-168-16,2 0-48 0,-2-8-56 0,4-14 64 15,-5-5-16 1,-1-5 80-16,-3 0 72 15,-1 2 112-15,-3 6 88 16,-4 8 112 0,0 10 536-16,0 4 96 0,0 2-296 15,0 0-376-15,4 14-72 0,-1 6 0 31,3 2 0-31,4 2 8 16,1-3-8-16,-3-4-248 0,4-6-696 16,-1-5-1400 15,-3-6-4066-31</inkml:trace>
  <inkml:trace contextRef="#ctx0" brushRef="#br0" timeOffset="418485">21945 7120 4536 0,'0'0'4009'16,"0"0"-2136"-16,0 0 415 15,0 0-239-15,0 0-729 16,0 0-816-16,-7 11-336 0,7 19 264 0,2 4-16 15,0 4-112-15,1 0-136 0,0-4-88 16,-3-4-72-16,5-6-8 16,1-8-480-16,10-11-736 0,-4-5-1200 15,1 0-3970-15</inkml:trace>
  <inkml:trace contextRef="#ctx0" brushRef="#br0" timeOffset="418718">22129 7062 4456 0,'0'0'4633'16,"0"0"-2976"0,0 0 647-16,0 0-447 0,6 117-417 15,-6-77-384-15,0-2-240 16,0-6-295-16,4-5-81 15,0-8-248-15,3-4-120 0,3-8-72 0,9-5-184 32,18-2-761-17,-6-5-1479-15,-2-12-5850 0</inkml:trace>
  <inkml:trace contextRef="#ctx0" brushRef="#br0" timeOffset="419456">22499 7158 8601 0,'0'0'2977'0,"0"0"-2129"31,0 0 793-31,0 0-337 0,0 0-416 0,8 123-440 16,-5-101-200 0,2-2-136-16,1-6-48 0,2-1-64 15,-3-8 40-15,7-3-40 16,-1-2-160-16,3 0-64 0,-1-14-40 15,5-11-72 1,-3-5-264-16,1-7 144 16,-3 1 96-1,-2 2 136-15,0 7 128 0,-1 12 72 16,-2 7 24-16,-6 8 272 15,1 0-8-15,3 6 280 0,-4 10 64 16,4 4-32-16,-2 0-272 16,1 2-152-1,-2-2-152-15,8-4-376 0,-6-6-1432 16,5-6-3802-16</inkml:trace>
  <inkml:trace contextRef="#ctx0" brushRef="#br0" timeOffset="419700">22820 7088 7697 0,'0'0'2281'0,"0"0"-913"0,0 0 144 16,0 0-512-16,0 0-399 15,-10 102-385-15,14-83 0 16,9-5-208-1,-2 0 40-15,-3-4 16 0,0-2 0 16,0-2-56-16,-8 0 64 16,0-2 32-16,0 2-96 15,0 3-8-15,-18-4-48 0,2 1-1801 16,3-4-5688-16</inkml:trace>
  <inkml:trace contextRef="#ctx0" brushRef="#br0" timeOffset="420016">22977 7190 5945 0,'0'0'2800'47,"0"0"-703"-47,0 0-113 0,0 0-743 15,0 0-385-15,118-77-376 16,-102 60-256-16,-5 4-112 0,-6 1 16 15,-5 1 136-15,0 0 96 16,-2 3-184 0,-12 1-176-16,-6 5-168 0,-2 2 96 0,4 0-40 15,0 15 40 1,4 2 72-16,-1 5 0 0,4 3 112 0,3 1-8 15,3 0 48-15,3-1 24 16,2 0-8-16,0-3-80 31,0-3-40-31,0-4 0 0,12-5-48 16,2-6-8-16,7-4-152 0,3 0-512 31,18-8-1000-31,-6-10-2825 0,-2 0-5097 0</inkml:trace>
  <inkml:trace contextRef="#ctx0" brushRef="#br0" timeOffset="420309">23429 6924 5113 0,'0'0'2200'0,"0"0"169"0,0 0-465 0,0 0-320 31,0 0-279-31,0 0-297 0,56 117-200 16,-56-81-48-16,-6 6-24 16,-23 8-456-16,-47 26-280 15,5-12-1696 16,-2-8-6970-31</inkml:trace>
  <inkml:trace contextRef="#ctx0" brushRef="#br0" timeOffset="424212">20616 8056 6729 0,'0'0'1528'0,"0"0"33"16,0 0 87-16,72 73-344 16,-43-44-296-1,2-1-503-15,0-2-73 16,-2-3-88-16,-5-4 8 0,-1-3-72 15,-10-2-56-15,1-3-96 16,-4-2-48-16,0-1-16 31,-6-4 8-31,0 0-72 16,-4-4 0-1,0 0-728-15,0 0-1041 0,-2 0-2159 0</inkml:trace>
  <inkml:trace contextRef="#ctx0" brushRef="#br0" timeOffset="424543">20874 7973 5145 0,'0'0'5313'0,"0"0"-3665"0,0 0-352 0,0 0-399 0,0 0-345 15,0 0-72-15,-71 126 0 16,52-86-112-1,-2 1 40-15,3-3-56 16,2-6-144 15,0-2-56-31,1-4-88 0,-3-3-8 0,5 0-48 0,2-5 8 0,0-2-16 16,8-4-152-16,3-8-504 15,0-4-1368-15,0 0-3650 0</inkml:trace>
  <inkml:trace contextRef="#ctx0" brushRef="#br0" timeOffset="426578">20204 8813 9618 0,'0'0'3952'0,"0"0"-2887"16,0 0 471-16,0 0-392 15,0 0-504-15,0 0-448 0,0 13-192 16,0 8 8-16,-5 5 56 15,-1 6 24-15,-1 0-40 16,1 2-40 0,1-2 0-16,3-5-8 0,2-5 8 15,0-7-8-15,0-2-8 16,5-7-48-16,8-2-24 0,5-4 64 15,4 0-56-15,4-4 16 16,6-15 48 0,2-6 8-1,-1-5 0-15,1-2 0 0,-5-3-72 0,-5 3 64 16,-6 2-8-16,-7 5 16 15,-3 0 0-15,-8 5 16 0,0 6 32 16,0 4 8-16,0 4-48 31,0 6 72-31,0 0 112 0,0 0 64 16,-5 0 9-16,4 0-137 15,-1 13-128-15,-1 6-40 16,0 7-8-16,3 0 40 16,0 1-64-16,0-6 64 15,8-3-40 1,3-1 40-16,3-7-64 15,-1-5-265-15,0-3-191 0,10-2-688 32,-5-2-1224-32,-4-9-3850 0</inkml:trace>
  <inkml:trace contextRef="#ctx0" brushRef="#br0" timeOffset="426932">20651 8715 3872 0,'0'0'7170'15,"0"0"-4922"1,0 0-999-16,0 0-65 0,0 0-328 16,0 0-456-16,-66 116-224 0,64-94-176 15,2 0 88 1,0-3-88-16,0-6-8 15,2 2-96-15,11-4 16 16,3-1 0-16,-5-1-48 16,6-1 32-16,-3-5-80 0,-3 1 8 15,-1-2-72-15,0 0 16 16,-7-2 64-16,2 0 32 0,-2 2-8 15,-3-2 136-15,0 2 8 32,0 1 256-32,0-1 424 15,0 4 0-15,-11 2-680 0,-4 1-16 16,-1 4-648-16,5-3-1176 0,-2-5-4050 15</inkml:trace>
  <inkml:trace contextRef="#ctx0" brushRef="#br0" timeOffset="427436">20832 8875 3976 0,'0'0'2497'0,"0"0"-441"16,0 0-415-16,0 0-569 0,0 0-368 16,0 0-72-16,74 4-296 0,-64-4-160 31,-5 0-24-16,1-4-48-15,-2-4 32 16,0-3-40-16,-4-2-96 0,0-2 0 16,0-6-136-16,0 1-56 0,-6 0-40 0,-5 4 104 15,-1 4 128-15,-2 3 64 31,1 7 352-15,-2 2 8-16,-1 0-47 0,0 13-193 16,-3 7-88-16,-2 4 8 0,3 4-32 15,3 2 40-15,4 0 64 0,3-2 96 16,5 0-72-16,3-1-16 31,0-1-40-31,0-7-16 31,5 2-72-31,6-6-8 0,2-2 120 0,5-3-32 0,-1-5 24 16,3-3-40-16,4-2-16 0,2 0-88 15,8-5-16-15,-7-9-936 16,-4 1-3337 0</inkml:trace>
  <inkml:trace contextRef="#ctx0" brushRef="#br0" timeOffset="443578">21066 8156 6937 0,'-1'0'3033'0,"-3"2"-1833"0,4-1 504 15,0-1-455-15,0 0-513 0,0 0-384 16,0 0-32-1,0 0-16 1,0 0-48-16,0 0-8 16,0 0-48-16,0 0 0 0,0 0-16 15,0 0-8-15,0 0-40 16,0 0-80-16,0 0-48 0,0 0 88 0,0 0-48 31,0 0-48-31,0 0-248 16,0 0-600-16,0 2-1000 15,0 0-1065-15,0-2-2952 0</inkml:trace>
  <inkml:trace contextRef="#ctx0" brushRef="#br0" timeOffset="443953">21011 8282 6553 0,'0'0'3217'0,"0"0"-1345"0,0 0 104 15,0 0-679 1,0 0-641-16,0 0-264 15,0 0-256 1,0 0-136-16,2 0-8 0,11 0-96 0,3 0-1432 16,-5 0-3746-16</inkml:trace>
  <inkml:trace contextRef="#ctx0" brushRef="#br0" timeOffset="451952">4129 11669 5193 0,'0'0'2840'0,"0"0"-1391"31,0 0-201-31,0 0 136 16,0 0-56-16,0 0-263 0,0 0-249 15,0 0-240-15,0 0-224 0,0 0-48 16,0 0-152-16,0 0-144 16,0 0-8-16,3 0-48 31,2 0 0-31,9 0 48 0,1 2 8 31,6 2-8-31,5-1 0 0,1 1 88 0,7 0-80 0,2 3 72 16,6-1-8-16,0-2-64 15,3 0 104-15,0-2-56 31,0-2 40-31,5 0-16 0,0 0 16 16,1 0-88-16,2 0 112 16,2 0-104-16,-2 0-8 0,-1 0 72 15,-2 0-80-15,-7 0 0 0,-1 0 8 16,-1 0-8-1,-1 0 80 1,-3-2-80-16,0-2 0 0,-1 0 8 16,-5 0-8-16,-2 2 8 15,-2 0 40-15,-4 0 8 0,-7 2-56 16,0 0-16-16,-5 0 16 15,-3 0 0 1,-3 0 8-16,0 0 0 16,0 0 0-16,-2 0 0 15,2 0-16-15,1 0 16 0,6 0 0 16,-1-3-8-16,5 1 8 0,-1 0 0 31,1-2 0-31,-2 1 40 16,-1-1 0-16,-3 0-40 15,1 0 40-15,-3 2-48 0,-1 0 0 16,-2-1 8-16,-2 1 0 15,-1 2 0-15,-2-2 8 0,3 2-8 16,-3 0 48 0,0 0-56 15,0 0-224-31,0 0-1680 0,-16 2-6434 0</inkml:trace>
  <inkml:trace contextRef="#ctx0" brushRef="#br0" timeOffset="455119">3796 15771 3328 0,'0'0'2297'0,"0"0"-785"15,0 0-376-15,0 0 49 16,0 0-201-16,0 0-136 0,0 0-128 0,0 0-192 31,0 0-96-15,0 0-24-16,0 0-64 0,0 0-104 15,0 0 65-15,0 0 23 0,0 0 96 16,0 0-192-16,0 0 24 15,0 0-56-15,0-2-8 0,0 2 32 32,0 0-16-32,0 0-32 15,0 0-24-15,0 0-32 0,0 0-40 16,0 0-32-16,0 0-48 15,0 0 40-15,0 0-40 0,0 0 0 16,0 0 0-16,0 0-8 16,0 0 8-16,0 0-8 31,0 0-32-16,0 0 32-15,0 0-40 0,0 0 40 0,0 0 0 16,0 0-104-16,0 0 32 0,0 0 24 16,11 0 48-16,-4 0 8 15,-1 0 0 1,4 0 0-16,-2 0 0 31,-3 0 0-31,1 0 0 0,-1 0 0 0,2 0 8 0,-2 0-8 16,1 0 0-16,-1 0 0 0,1 0 0 15,-1 0 0 1,0 0 0-16,-2 0 8 15,4 0-8 1,-4 0 8-16,3 0-8 0,-1 0 0 31,2 0 0-31,-1 0 56 0,4 0-56 0,-4 0-56 0,1 0 56 0,-1 0 0 31,1 0 0-31,2 0 0 16,3 0 0-16,1 0 0 0,-2 0 0 16,3 0 0-16,-2 0 0 15,-1 0 8 1,-4 0 8-16,2 0 0 0,-1 0-16 0,0 0 16 31,-1 0 48-31,-1 0-64 16,2 0-8-16,2 0 0 0,1 0 8 15,2 0-8-15,0 0 8 16,2 0 0-1,-2 0 8-15,0 0-8 0,-1 0 0 0,3 0 0 32,0 0 0-32,1 0 8 0,-5 0-8 15,5 0 16-15,-3 0-16 16,2 0 8-16,2 0-8 0,0 0 0 15,5 0 0-15,-2 0 8 16,5 0 64-16,1-2-72 16,-2 0-40-1,-1 1 40-15,0-1 8 16,-4 0 8-16,-3 0-8 0,0 2 16 0,-1-2 24 15,3 0-48-15,3 2 8 16,1-3-8-16,-1 3 0 0,5 0 8 31,-2 0-8-31,-3 0 8 31,-1 0-8-31,-6 0 0 16,-3 0 0-16,1 0 8 0,-11 0 40 16,3 0-48-16,-3 0 0 0,-1 0 0 15,0 0 8-15,0 0-8 16,2 0 0-16,-2 0 56 15,0 0-32-15,3 0 8 0,-3 0-24 16,0 0-8-16,0 0 8 16,0 0 96-16,0 0 80 0,0 0 88 15,0 0-48-15,0 0 16 31,0 0-8-31,0 0-64 16,0 0-64-16,0 0 33 0,0 0-137 16,0 0-225-16,0 0-1199 0,0 5-4545 15</inkml:trace>
  <inkml:trace contextRef="#ctx0" brushRef="#br0" timeOffset="459167">7504 12491 7313 0,'0'0'4633'15,"0"0"-3129"-15,0 0-31 0,0 0 191 16,10 0-472-16,7-9-568 15,9-6-135-15,16-5-217 0,8-1-120 16,9 4-152-16,28 5-136 16,-15 3-1537-16,-10 9-5928 0</inkml:trace>
  <inkml:trace contextRef="#ctx0" brushRef="#br0" timeOffset="463934">21288 8655 8129 0,'0'0'3049'0,"0"0"-817"16,0 0-111-16,0 0-729 0,0 0-400 15,-9 0-432-15,9 0-231 16,0 0-105-16,0 0-224 16,0 0-80-16,12 0-24 0,14 6 104 15,4-1 8 1,9-3 96-16,0-2-96 15,0 0 40-15,-2 0-48 0,-7 0-72 16,-4-2-104-16,-8-3-25 16,-7 3-15-16,-7 0 64 15,-4 2 152-15,0 0 104 16,0 0 136-16,-4 0 57 15,-9 7-169 17,-3 12-128-32,-2 3 0 0,2 6-8 0,3 0-72 0,4 2 64 15,-3-4 8-15,4-4-24 16,2-3 32-16,1-4 88 15,-1-2 72 1,1-2-16-16,-5-1 32 16,4 1-48-16,1-3-56 15,3-5-72-15,-6 3-24 0,0-2-857 0,1-2-2223 0</inkml:trace>
  <inkml:trace contextRef="#ctx0" brushRef="#br0" timeOffset="465879">21418 9229 2592 0,'0'0'2297'0,"0"0"-777"16,0 0 416-16,0 0 97 0,0 0-57 15,-6-2-320-15,-7 2-143 16,-5 0-345-16,-3 0-272 0,2 4-104 16,1 3-255-16,5 1-265 15,5 5-176-15,0 2-96 31,5 4-72-31,3 0 24 16,0 3 40 0,3 1-104-16,13-1-64 0,0-3-113 0,7 2-111 0,0-6 144 0,-1 2 64 15,-3-3 0-15,-1 0 64 16,-2-2 56-1,-4 2 16 1,-4-2 0-16,-5 2 48 0,-3 2-88 16,0 1-72-16,0-2 8 15,-11 0 96-15,-12-2 64 0,0-3 0 0,4-6 40 16,-5-4 32-16,6 0 384 15,4-2 40 1,9-17-200-16,5-8-112 16,0-7-168-16,3-2 64 15,15-2-72-15,4 2 40 16,3 4-48-1,-6 3 0-15,2 10-8 0,-8 4 8 0,0 13-640 32,-10 2-1184-32,-3 0-3089 15</inkml:trace>
  <inkml:trace contextRef="#ctx0" brushRef="#br0" timeOffset="466404">21313 9924 8449 0,'0'0'2561'16,"0"0"-1817"-16,0 0 784 15,0 0-351-15,0 0-393 0,0 118-440 16,0-93-192-16,0-3-80 15,4-7-72-15,-4 4-136 16,0-6-1176-16,0-5-3097 16</inkml:trace>
  <inkml:trace contextRef="#ctx0" brushRef="#br0" timeOffset="466843">21447 9882 368 0,'0'0'9170'0,"0"0"-7194"31,0 0 96-31,31-4-575 0,-16 4-593 0,1 0-232 0,-3 0-384 16,0 0-176-16,0 6-40 15,-4 6 16-15,-2 2 16 0,-6 2 48 31,-1 4-32-31,0 1-112 16,0 0 40-16,-13-1-48 31,-4 1-104-31,2-6 0 0,-3 0 32 16,9-4 24-16,-1-3 48 15,5-4-8-15,5-2-48 0,0 1-96 16,0-1 96-16,7-2 56 16,9 0 72-16,3 0-64 0,4 0 0 0,1-15-8 15,3 2-384 1,4-10-1376-16,-5 7-2777 0,-8 2-5289 15</inkml:trace>
  <inkml:trace contextRef="#ctx0" brushRef="#br0" timeOffset="467359">20553 9477 9538 0,'0'0'5233'16,"0"0"-4265"-16,0 0-360 0,0 0-32 15,0 0-208 1,0 0-72-16,0 0-96 15,0 0-72 1,0 0-128-16,0 0-344 0,0 0-1560 0,127 98-3337 16,-109-98-4921-1</inkml:trace>
  <inkml:trace contextRef="#ctx0" brushRef="#br0" timeOffset="467484">20808 9463 8705 0,'0'0'1945'0,"0"0"-1041"0,0 0 40 16,0 0-944-16,-78 140-1176 31,57-100-7010-31</inkml:trace>
  <inkml:trace contextRef="#ctx0" brushRef="#br0" timeOffset="467820">20609 10167 6665 0,'0'0'2576'31,"0"0"-1055"-31,0 0-513 16,0 0-440-16,0 0-568 0,0 0-1024 31,0 0-6458-31</inkml:trace>
  <inkml:trace contextRef="#ctx0" brushRef="#br0" timeOffset="467938">20801 10038 9762 0,'0'0'2552'0,"0"0"-1608"0,0 0-7 15,0 0-881-15,-58 129-56 0,41-95-6890 0</inkml:trace>
  <inkml:trace contextRef="#ctx0" brushRef="#br0" timeOffset="469250">22675 7828 8585 0,'0'0'2441'0,"0"0"-1217"0,0 0 168 15,0 137-375 1,0-99-401-1,0-4-384-15,11-8-152 0,0-8-64 16,1-6-8-16,4-8-8 0,-2-4-56 16,6-4-144-16,-4-18-104 15,2-12-168-15,-2-6-241 0,-3-6-55 31,-2 0 184-31,-5 3 344 16,-2 7 240-16,-4 10 160 16,0 13 560-16,0 7 377 15,0 6-73-15,0 2-392 0,0 21-360 0,0 14-176 16,0 7-32-16,0 8-56 31,0 4 168-15,0 3-120-1,0-2 192-15,0-1-152 0,0-3-16 16,0-3-24-16,0-8-40 15,0-6 40-15,-5-4-40 0,-6-8-16 16,-2-3-144-16,-8-6-152 16,1-5 48-1,-4-3 88-15,0-7 112 0,-2 0 48 0,2-5 8 16,6-11 48-16,5-6 96 0,7-2 224 15,6 0-112-15,0-2-64 16,8-2 56-16,14 0 16 0,7-2-48 16,2 0-40-1,1 1-24 1,4 3-160-1,-1 2-8-15,1 3-440 0,4 4-1184 0,-9 7-2961 0,-7 6-6401 16</inkml:trace>
  <inkml:trace contextRef="#ctx0" brushRef="#br0" timeOffset="469444">23095 7931 4416 0,'0'0'5546'0,"0"0"-3986"16,0 0-64-16,0 0-640 16,0 0-535-1,0 0-321-15,53 0-433 0,-47 0-3671 0</inkml:trace>
  <inkml:trace contextRef="#ctx0" brushRef="#br0" timeOffset="469594">23095 7931 6905 0,'-21'112'5553'31,"21"-108"-3864"-31,0 3-801 0,0 0-280 16,0 1-496-16,13 4-112 0,3-1-2097 15,-7-4-8145-15</inkml:trace>
  <inkml:trace contextRef="#ctx0" brushRef="#br0" timeOffset="478305">22576 8717 10658 0,'0'0'4473'15,"0"0"-3417"-15,0 0 0 16,0 0-184-16,0 0-536 0,0 0-336 16,3 13-8-16,-3 12 8 31,0 7 72-31,4 5 8 0,-3-1-64 15,1-2-8-15,3-6 48 16,1-5-56 0,2-5 0-16,0-8-8 0,0-3 0 0,4-7-48 31,-4 0-24-31,8-2-8 0,2-20 40 15,1-5 0-15,1-5-64 16,-3 0-24-16,-1 0-40 0,-4 6 120 16,-4 6 40 15,-3 6-112-31,-4 8 128 0,-1 4 104 0,0 2 152 15,0 0 80-15,0 0-232 0,0 0-56 16,2 8-48-16,1 4-64 16,0 4 56-16,2-2-40 0,2 0 48 15,1-4 0 1,0-2 0-16,-2-2-328 15,7-6-1288 1,-2 0-2921-16,1 0-4625 0</inkml:trace>
  <inkml:trace contextRef="#ctx0" brushRef="#br0" timeOffset="478593">22886 8671 1120 0,'0'0'8482'0,"0"0"-6290"0,0 0-984 16,0 0 41-16,0 0-337 15,0 0-344-15,-35 125-208 0,35-106-232 32,6-5-48-32,10-2-16 15,-4-2-8-15,4-3-56 16,-2-2-8-16,-2 1 8 0,1 0 8 0,-2 0 48 15,-5 1-112-15,-1-1 56 16,-2-1 0-16,-3 3 0 16,0 0 0-1,-8 6-16 1,-9 0-64-16,-8 1-464 0,6-6-1377 15,1-3-3136-15</inkml:trace>
  <inkml:trace contextRef="#ctx0" brushRef="#br0" timeOffset="478994">23032 8821 1424 0,'0'0'3897'0,"0"0"-1105"15,0 0-807 1,0 0-641-16,0 0-296 15,0 0-384 1,0 0-280-16,0 0-232 0,121-52-48 0,-113 42-56 16,-2 0-48-16,-6 2 0 15,0-3 80-15,0 0-72 0,-1 1 8 31,-12-1-8-31,-3 4 0 16,1 3-8-16,-4 4 8 16,3 0 113-1,1 0 15-15,-1 11-128 0,5 8 8 0,-2 1 160 16,3 0 232-16,4 2 152 0,4 0-56 15,2-2-56 1,0 0-160-16,0-3-144 16,2-4-64-16,9-1 8 15,2-1-16-15,5-6 8 31,1-1-40-31,-1-4-40 0,11 0-416 0,-5-4-1096 0,-6-7-3873 0</inkml:trace>
  <inkml:trace contextRef="#ctx0" brushRef="#br0" timeOffset="480866">23447 8615 7617 0,'0'0'2465'16,"0"0"-1001"-16,0 0 352 15,0 0-751-15,0 0-425 16,0 0-296-16,0 2-64 0,0 13-80 16,0 14 368-16,0 6 248 15,0 6-64 1,0 3-224-16,0-1-151 0,-4-7-129 0,0-4-72 15,2-11-32-15,2-3-80 16,0-8-64-16,0-6 8 16,0-1-8-1,0-3 0-15,0 0-432 16,-2 0-1025-16,-1 0-3448 0</inkml:trace>
  <inkml:trace contextRef="#ctx0" brushRef="#br0" timeOffset="481704">23595 8647 6737 0,'0'0'3209'0,"0"0"-2121"0,0 0-264 15,0 0 328 1,0 0-296-16,0 0-135 0,0 0-297 15,84 15-120-15,-63-11 24 0,-1 3-120 16,-6 1-136-16,-3 0 24 31,-4 4-88-31,-5 2 136 0,-2 6 240 16,0 2 120-16,-7 4-208 15,-11 2-232-15,-4-2 64 16,-1-1-128-16,0-4-56 0,9-7 56 16,3-4 0-16,6-4 16 31,-2-4-16-31,7-2 0 0,0 0 0 0,0 0 96 15,0 0-88-15,2 0-8 16,14 0 0 0,7-8 0-16,1-2-16 0,13-4-264 0,-6 2-1368 15,-7 4-2705-15</inkml:trace>
  <inkml:trace contextRef="#ctx0" brushRef="#br0" timeOffset="485287">23426 9385 7673 0,'0'0'2617'31,"0"0"-641"-31,0 0-47 0,0 0-681 15,0 0-736-15,0 12-296 0,0 6 32 16,0 5 240-16,0 5 56 16,0 4-112-16,0 3-136 15,0-4-48-15,0-4-24 16,-5-5-55-1,3-3-97-15,1-6-64 32,1-5 64-32,-4-1-24 0,4-5-48 0,0 0-280 0,0-2-393 15,0 0-767-15,0 0-1673 0,0-11-4256 16</inkml:trace>
  <inkml:trace contextRef="#ctx0" brushRef="#br0" timeOffset="486173">23618 9266 5641 0,'0'0'2952'0,"0"0"-767"16,0 0-289-16,0 0-696 15,0 0-311-15,0 0-281 0,0 0-40 31,105-7-208-31,-87 16-104 16,-5 3 48-16,1 3-88 16,-9 2-112-16,1 2 112 0,-6 1-40 15,0 3 56-15,-3 1-112 16,-15 3 72-16,-6-1-120 0,-3-2-64 15,-2-2-8 1,1-6-16 0,9-8-32-16,3-4 48 0,8-2 0 15,6-2 0-15,2 0 0 0,0 0-88 16,0 0-48-16,0 0-8 15,14-8 24-15,4 0 112 16,5 0 8-16,1 2-88 31,0 0 88-31,-1 4-8 16,-2 2 0-16,-5 0-8 0,-5 0 8 0,-3 2-8 0,-4 7 16 15,-1 6 16-15,-3 1 232 16,0 4-32 0,-11 4-8-16,-7 2-16 31,-6 1-192-16,-20 5-568-15,8-7-1576 0,6-5-4426 0</inkml:trace>
  <inkml:trace contextRef="#ctx0" brushRef="#br0" timeOffset="486782">22762 9535 8345 0,'0'0'3113'0,"0"0"-1809"15,0 0-23 1,0 0-409-16,0 0-208 16,0 0-184-1,53 29-200-15,-37-14-112 0,4 0-168 16,-4-6-648-16,2-1-3169 15,-10-6-5321-15</inkml:trace>
  <inkml:trace contextRef="#ctx0" brushRef="#br0" timeOffset="486951">22974 9408 8193 0,'0'0'3129'0,"0"0"-1753"16,0 0-352-16,0 0-575 31,0 0-433-31,0 0-16 0,-49 135-2873 15,39-109-7417 1</inkml:trace>
  <inkml:trace contextRef="#ctx0" brushRef="#br0" timeOffset="489102">24598 7796 7089 0,'0'0'2000'0,"0"0"-1071"16,0 0 447-16,0 0-432 15,0 0-256-15,123 0-256 0,-104 0-40 31,-3-4-39-31,-4 2-17 16,-9 1-16-16,0 1-40 0,-3 0 0 16,0 0 88-16,0 0 120 15,0 13 16-15,-16 13-176 0,-7 10-280 16,4 5-40-16,-8 3-8 31,7-6-192-31,2-4 120 16,2-8 72-16,5-6-8 0,5-8 0 31,1-5 0-31,3-3 8 0,2-2 192 0,0-2-56 15,0 0-24-15,0 0-64 0,10 0-40 16,4 0 72-16,9 0 64 0,1 0-40 31,-1 0-24-31,-4-2 72 0,4-2-144 31,-4-1 56-31,-3 3-64 0,-1 2-72 0,-2 0 72 0,-2 0-120 16,0 0-584 0,-3 0-600-16,-3 0-1209 0,-3 4-4232 0</inkml:trace>
  <inkml:trace contextRef="#ctx0" brushRef="#br0" timeOffset="489402">24598 7958 1328 0,'0'0'8922'0,"0"0"-6754"15,0 0-1336-15,0 0-72 31,0 0 633-31,0 0-129 0,0 0-616 16,107 31-192-16,-80-19-368 16,2 2-88-16,-1 4-96 15,-6-2-2232-15,-6-2-7338 0</inkml:trace>
  <inkml:trace contextRef="#ctx0" brushRef="#br0" timeOffset="490324">24965 7894 520 0,'0'0'10498'0,"0"0"-8074"16,0 0-1431-16,0 0-233 0,0 0-552 15,0 11-208-15,0 1-672 0,3-1-1809 16,-3 2-4968-16</inkml:trace>
  <inkml:trace contextRef="#ctx0" brushRef="#br0" timeOffset="490476">24965 7894 7033 0,'21'123'3905'0,"-21"-123"-3113"15,0 2-152-15,0 0-232 16,0 2-296-16,1 0-112 0,7 0-1336 16,-1 0-4713-16</inkml:trace>
  <inkml:trace contextRef="#ctx0" brushRef="#br0" timeOffset="492967">24330 8544 8089 0,'0'0'4681'0,"0"0"-3176"15,0 0-209-15,0 0-192 16,0 0-648-16,0 0-256 0,-8 94-128 31,8-51 72-31,0-5-136 0,0-4 56 16,2-8-112-16,7-8 48 15,-1-6 0-15,2-6 40 16,0-6-40 0,-2 0-56-16,0-8-112 0,3-12 160 0,1-4-56 15,-3-4-88-15,-1 2 8 0,2 4 96 16,-4 8-40-16,-1 3 80 31,-1 10 8-31,0 1-104 16,3 0 104-16,4 1 144 31,-4 12 32-31,4 1-56 0,-1-5-120 0,1 0-48 0,3-9-1000 0,6 0-1489 15,-4-18-719 1,0-5-1985-16</inkml:trace>
  <inkml:trace contextRef="#ctx0" brushRef="#br0" timeOffset="493177">24603 8527 5737 0,'0'0'4257'15,"0"0"-2209"-15,0 0-656 16,0 0-351-16,0 0 95 16,0 0-248-16,0 0-440 15,-2 114-176-15,2-100-264 16,4-5 192-16,2 2-72 0,4-5-72 15,-4 0-48 1,-1 0 16-16,-2 2 24 16,-3 0 8-16,0 4-56 15,0 2 72-15,-1 2-72 16,-24 10-976-16,3-6-2233 15,4-6-6057-15</inkml:trace>
  <inkml:trace contextRef="#ctx0" brushRef="#br0" timeOffset="493480">24685 8701 1144 0,'0'0'4945'0,"0"0"-2577"16,0 0-191-16,0 0-609 31,0 0-528-15,0 0-552-16,84-69-232 0,-76 58-135 0,-6-1-33 15,-2 3 48-15,0 2-32 0,-8 1 0 16,-5 4-56-16,-2 2 16 0,-1 0 24 16,0 0 112-16,5 8 152 15,0 5 288-15,4 4-160 16,1 3-8-1,4-1 0-15,2 0-176 16,0-2-224-16,0-2-16 16,2-3-32-16,15-7-24 0,0-2-344 0,13-3-632 15,-2-6-1809-15,-4-8-5728 16</inkml:trace>
  <inkml:trace contextRef="#ctx0" brushRef="#br0" timeOffset="493867">24984 8450 4112 0,'0'0'5418'0,"0"0"-4330"32,0 0 992-32,0 0 9 15,0 0-753 1,0 0-528-16,-19 114-416 0,7-84-312 0,1 1-64 0,-2-7 112 15,7-2-120-15,-1-6-8 16,6-7-32-16,1-2 32 16,0-3-8-1,0-4-48-15,1 0 56 16,17 0 0-16,-2 0 0 31,7-2 0-31,-1-9 24 0,3 2-24 0,-1-1-120 0,0-1-360 0,-6 4-552 16,0 1-552-16,-5 0-953 15,-7-1-2416-15</inkml:trace>
  <inkml:trace contextRef="#ctx0" brushRef="#br0" timeOffset="494052">25070 8506 5905 0,'0'0'4409'16,"0"0"-3321"-16,0 0 840 0,0 0-103 15,-29 103-537-15,21-61-752 16,-2 1-320-16,-9 26-216 0,1-15-1760 31,2-6-6922-31</inkml:trace>
  <inkml:trace contextRef="#ctx0" brushRef="#br0" timeOffset="496802">24991 9096 1304 0,'0'0'4921'16,"0"0"-3225"-16,0 0 57 15,0 0 135-15,0 0-320 0,0 0-231 0,0 0-1 16,0 0-168-1,-4 0-272 1,-2 0-336-16,1 0-7 0,-3 0-25 16,-2 1-248-16,2 6-88 15,0 3-72-15,-5 2-64 16,4 4 16-16,0 2-64 0,-2 2 8 15,5 2-16 1,-1 3 0-16,2 0-8 16,4 3 0-16,-4 2 8 31,5-2 0-31,0-1-8 0,0-3 0 0,0-5-8 0,6-4-128 15,4-4-8-15,-2-4-88 0,3-5-112 16,1-2 128 0,-1 0-48-16,0 0 111 15,1-9 113-15,-1-4 48 16,-3-4 8 15,-3 0 64-31,0-2-72 0,-5 2 0 0,0-2-8 0,0 4 8 0,0 0-64 16,-10 6-40-16,-1 0 8 31,1 5-112-31,-1 4-80 0,1 0 40 15,2 0-592-15,-7 9-1360 16,4 4-2937 0,3-3-3521-16</inkml:trace>
  <inkml:trace contextRef="#ctx0" brushRef="#br0" timeOffset="498293">24897 9705 3976 0,'0'0'6306'0,"0"0"-4506"16,0 0 48-16,0 0-167 15,0 0-785-15,0 0-480 0,0 0-264 31,0 10-144-15,3 5 192-16,2 5 168 0,1 5-32 16,-6 5-24-16,5 4-120 0,-1 1-48 15,-1 1-96-15,-3-4-40 16,0-2-8-16,5-5-272 0,6-8-760 31,-3-6-1936-31,2-9-5346 16</inkml:trace>
  <inkml:trace contextRef="#ctx0" brushRef="#br0" timeOffset="498581">25092 9816 5417 0,'0'0'3224'0,"0"0"-2071"0,0 0 39 15,0 0-88-15,0 0-336 16,0 0-400-16,0 0-168 16,34 88-192-1,-22-86 176-15,-1-2-32 31,0 0 121-31,2 0 31 0,0-4 32 0,-2-8-136 0,1-6 192 16,-4 0 40-16,0-2 136 0,-7 0 24 16,-1 0-144-1,0-3 48-15,-4 4-104 16,-13 0-184-16,-2 6-208 15,-4 2-200-15,-19 11-640 0,7 0-1928 32,-1 13-7042-32</inkml:trace>
  <inkml:trace contextRef="#ctx0" brushRef="#br0" timeOffset="499087">24400 9160 9177 0,'0'0'2625'0,"0"0"-1753"16,0 0 80-16,0 0 185 15,0 0-425-15,0 0-464 16,33 62-104-16,-24-46-144 0,2-4-680 31,0-3-3265-31,-4-9-5673 0</inkml:trace>
  <inkml:trace contextRef="#ctx0" brushRef="#br0" timeOffset="499224">24563 9140 5673 0,'0'0'5353'0,"0"0"-3529"0,0 0-455 0,0 0-137 0,0 0-392 0,-57 102-840 16,34-51-48-16,6-8-2641 16,-1-5-6497-16</inkml:trace>
  <inkml:trace contextRef="#ctx0" brushRef="#br0" timeOffset="499613">24433 9771 9209 0,'0'0'2561'0,"0"0"-1673"0,0 0-160 16,0 0-47 0,0 0-353-16,0 0-280 0,0 0-48 15,42 87-328-15,-34-73-2225 16,1-4-4913-1</inkml:trace>
  <inkml:trace contextRef="#ctx0" brushRef="#br0" timeOffset="499812">24622 9690 6041 0,'0'0'5785'0,"0"0"-3921"0,0 0-215 16,0 0-345-16,0 0-880 0,0 0-424 31,0 0-128-31,-63 122-1784 16,44-92-4530-16</inkml:trace>
  <inkml:trace contextRef="#ctx0" brushRef="#br0" timeOffset="513926">20751 10940 10850 0,'0'0'4393'16,"0"0"-3001"-16,0 0 416 0,0 0-223 16,0 0-441-16,0 0-568 0,0 0-256 31,0 11-144-31,-3 11-56 0,-3 8-48 15,-4 12-56-15,-3 8-16 16,0 4 16-16,-1 3-8 16,1-3 40-1,1-5-48-15,1-8 0 16,0-7 0-1,3-9 48-15,-2-4-40 0,4-8 112 0,-1-8 72 16,7-3 184-16,-5-2-119 16,5 0-89-16,0 0-48 0,0 0-120 15,0 0-120-15,0-4-449 16,0-10-703-16,12-9-1112 15,12-9-593-15,-6 5-2840 16,3 1-2761 0</inkml:trace>
  <inkml:trace contextRef="#ctx0" brushRef="#br0" timeOffset="514350">20790 11083 6665 0,'0'0'3977'15,"0"0"-1753"1,0 0 89-16,0 0-497 0,0 0-576 15,0 0-383-15,0 0-305 16,0-2-200-16,0 2-120 16,0 4-232-16,0 12 64 0,7 10-8 15,2 8 312 1,-1 9-80-16,2 0-16 15,-2 4-64 1,3-1-80-16,1-2-80 0,-3-4-48 16,1-8 8-16,-2-4 0 0,-1-7-8 15,-6-8 8-15,6-5 8 0,-7-4 64 31,0-2-32-31,0-2 64 16,0 0-16-16,0 0 24 16,0 0-120-16,0 0-40 0,0-8-1024 15,-7-9-904-15,-1-2-1801 16,0 4-4897-16</inkml:trace>
  <inkml:trace contextRef="#ctx0" brushRef="#br0" timeOffset="514627">20659 11420 6009 0,'0'0'5217'0,"0"0"-3345"0,0 0-487 16,0 0-97-16,4-2-576 0,17-2 368 15,1-1-64-15,2 0-191 16,1-3-241-16,-3 2-112 0,-4-2-280 15,0 0-192 1,-4-2-16-16,4-2-1120 16,0 1-1209-16,-7 4-4416 0</inkml:trace>
  <inkml:trace contextRef="#ctx0" brushRef="#br0" timeOffset="515025">21015 11109 4977 0,'0'0'6329'16,"0"0"-3625"-16,0 0-367 15,0 0-473-15,0 0-591 16,0 0-505-16,0 0-400 15,0 0-272-15,0 0 0 0,-12 102 40 16,9-55-8-16,0-1-24 16,1 0-16-1,2-8-80-15,0-4 40 0,0-6-48 0,0-8 8 16,0-6-16-16,0-8 8 15,0-2-408-15,0-4-552 32,0 0-529-32,0-2-1015 0,0-8-3737 0</inkml:trace>
  <inkml:trace contextRef="#ctx0" brushRef="#br0" timeOffset="515565">20977 11037 4905 0,'0'0'4104'0,"0"0"-2303"16,0 0 239-16,0 0-391 16,0 0-689-16,0 0-456 15,0-18-200-15,13 16-120 16,4 2-64-1,2 0-24 1,2 0-40-16,0 0 8 0,3 8 16 0,-1 4 0 0,-2 0 88 16,0 2-48-1,-5 0 80 16,0 2-96-31,-5-2 40 16,-4 2 56-16,-2 1 8 16,-4 2 64-1,-1 3 40-15,0 5 105 0,-1 3-113 16,-16 6-104-16,-2 3-80 31,-5 2-32-31,-2 1-88 16,-3-2 16-16,5-3 32 0,1-5-40 15,4-7-8 1,1-5 8-1,2-5 40-15,5-7-48 0,2-5-328 16,-3-3-617-16,0-7-1743 16,3-12-7002-16</inkml:trace>
  <inkml:trace contextRef="#ctx0" brushRef="#br0" timeOffset="516319">20596 11448 80 0,'0'0'3064'0,"0"0"-1624"15,0 0-295-15,0 0-185 16,0 0 88-16,0 0 48 0,-19 0-351 31,16 0 111-31,3 0 96 16,0 0-24-16,-2 0-8 0,2 0 73 31,0 0-41-31,-3 0-96 16,1 6-152-16,-1 4-208 15,0 2-112-15,-8 2-144 0,4-2-136 16,-4 2-104-1,-7 7-96-15,3-6-1584 0,-4-2-6610 0</inkml:trace>
  <inkml:trace contextRef="#ctx0" brushRef="#br0" timeOffset="521870">21583 11204 8161 0,'0'0'4233'0,"0"0"-2344"0,0 0 263 16,0 0-456-16,0 0-495 15,0 0-441-15,0 0-240 0,0 0-232 16,0 0-88-16,0 2-136 15,0 1 32-15,3 1 0 16,-1 0-88-16,0-2 56 0,-2 0-64 0,3 0 8 16,-3-2 64-16,0 0-72 15,0 0-272-15,0 0-688 0,0 5-729 16,0-1-1359-1,0 2-5586 1</inkml:trace>
  <inkml:trace contextRef="#ctx0" brushRef="#br0" timeOffset="522442">21564 11362 4256 0,'0'0'6306'16,"0"0"-4146"-16,0 0-503 15,0 0 231-15,0 0-840 0,0 0-480 16,0 0-312-16,0 0-64 16,13 12 8-16,-7-9 177 0,1 4-161 15,2-1-40 1,-2 0-16-1,-1 0-24 1,-4-4-48-16,1 0-40 0,-1 0-40 0,-2-2-8 0,0 0-120 16,0 0-1065-16,0 0-3087 0</inkml:trace>
  <inkml:trace contextRef="#ctx0" brushRef="#br0" timeOffset="526979">20713 10636 6809 0,'0'0'3065'0,"0"0"-1297"0,0 0 24 31,0 0-599-31,0 0-561 16,0 0-280-16,29-68-152 0,-12 50-48 15,1 0 8-15,0 4 8 16,-3 0-160-16,-4 6 0 0,-5 2 96 15,2 4 0-15,-4 2 0 32,0 0-96-32,3 0 136 15,6 10 48-15,-2 5 88 0,0 6 72 16,1 1-56-16,-1 2-24 15,-1-2-56-15,-1-2 32 16,-1 0-71-16,-1 0-49 16,-1-4-8-16,-1-2-56 0,0-3-56 15,-2-6 40 1,-3-3-32-16,4-2-16 0,-4 0-248 15,0 0-473-15,0 0-567 16,0-10-1368-16,0-4-7107 16</inkml:trace>
  <inkml:trace contextRef="#ctx0" brushRef="#br0" timeOffset="527203">21037 10405 3472 0,'0'0'5361'0,"0"0"-2552"0,0 0-585 0,0 0-463 16,0 0-713-16,0 0-352 16,-118 66-224-16,88-28-40 15,1 3 145-15,1 1-129 0,2-4-64 31,5-4-208-31,4-4-80 16,5-6-80-16,1-5-16 0,6-2-40 16,0 0-752-16,2-6-1105 15,1-3-3856-15</inkml:trace>
  <inkml:trace contextRef="#ctx0" brushRef="#br0" timeOffset="527638">20514 10530 4296 0,'0'0'4537'0,"0"0"-3232"31,0 0 63-31,0 0 176 0,-31 104-624 15,28-72-215-15,-2 0-193 16,4-2 104-16,1-2-24 16,0-2-288-16,1-3-112 0,14-4-64 31,-1-4-112-31,9-6-16 15,4-5-328-15,27-6-552 0,-11-15-2193 16,4-6-6377-16</inkml:trace>
  <inkml:trace contextRef="#ctx0" brushRef="#br0" timeOffset="528279">21183 10473 2528 0,'0'0'3161'0,"0"0"-953"0,0 0-335 16,0 0-353-1,29 0-256-15,-23 0-304 0,1 2-151 16,-3 4-145-16,4 3-56 16,-4 1-16-16,4 1 56 0,-5 6-176 15,0-2-112 1,2 6 72-16,-5-1-216 15,0 1 32 17,0 4-7-32,0-1-113 0,-31 18-128 0,4-6-521 0,-2-3-3487 0</inkml:trace>
  <inkml:trace contextRef="#ctx0" brushRef="#br0" timeOffset="561809">20564 4710 5553 0,'0'0'4209'15,"0"0"-3225"-15,0 0 144 16,0 0 304-16,78-11-215 0,-36 8-257 16,4-1-400-16,6 0-176 15,1 0-224-15,2-2-160 0,15-3-16 16,-15 0-1296-16,-12 3-4417 15</inkml:trace>
  <inkml:trace contextRef="#ctx0" brushRef="#br0" timeOffset="563435">20703 9293 5345 0,'0'0'1840'0,"0"0"-712"15,0 0 337-15,0 0-137 16,0 0-144-16,0 0-176 16,0 0-288-1,0 0-143-15,0 0-185 16,6 0 56-16,4 0-72 0,6 0 208 31,5-4-136-31,7-5-240 16,2 1-112-16,6 0-96 15,14-2-400-15,-11 4-1768 0,-7 2-7018 16</inkml:trace>
  <inkml:trace contextRef="#ctx0" brushRef="#br0" timeOffset="590820">23172 10710 8185 0,'0'0'2953'16,"0"0"-1185"-16,0 0 193 15,0 0-529-15,0 0-728 0,0 0-184 16,0 0-168-16,0 0 8 16,-53-80-80-16,32 68-31 0,3 6 15 15,0 6-120 1,1 0-56-1,-3 22-80-15,2 12-8 16,1 4 8-16,1 2-8 0,4-4 0 0,7-4-8 16,5-7-8-16,0-5-72 15,0-5-32-15,0-5-48 0,5-1 24 16,10-5-33-1,-1-4-39 1,4 0 40-16,5-11 24 16,1-16-48-16,0-10-24 0,0-5-296 0,-1-6-184 15,-5-2-128 1,-4 0 152-16,-6 2 128 15,0 3 191-15,-4 10 257 16,-4 6 104 0,0 7 96-16,0 10 297 0,0 5 271 15,0 5 64-15,0 2-112 0,0 0-16 16,0 0-152-16,0 0-152 0,0 9-144 15,-4 10-96 1,-2 6-48 0,3 8 0-16,-2 9 48 31,0 3 16-31,3 8-64 0,1-3 88 0,1-4-96 0,0-3 0 15,0-11 8-15,0-7 0 0,8-5-8 16,6-10-392-16,6-10-720 31,-2 0-1657-31,-4-11-5416 0</inkml:trace>
  <inkml:trace contextRef="#ctx0" brushRef="#br0" timeOffset="591324">23318 10680 1480 0,'0'0'6889'16,"0"0"-5384"-16,0 0-65 0,0 0 504 15,0 0-719 1,-12 112-385-16,9-82-272 15,1-2-320 1,2-2-64-16,0-7-176 0,0-6 64 16,0-2-64-1,8-7-8-15,4-4 0 0,4 0-80 0,0-4 8 0,2-16-288 16,0-5-216-1,-1-3-80 1,1-2-153-16,-5 0 65 16,-2 2 88-16,-3 2 312 0,-3 4 40 31,0 0-104-31,-5 4 168 0,0 2 168 0,0 4 64 0,0 2 8 31,0 6 144-31,0 4 224 16,0 0 296-16,0 0-24 0,0 2-112 15,0 12-96-15,0 2 81 16,-5 2-25-16,5 2-16 31,0-2-144-31,0 3-128 0,0-4-80 16,0 3-112-16,0-2 88 0,10 2-96 15,-2-3 0-15,2-2 8 0,1 0 0 16,0-5 56-1,2-3-64 1,3-7 0 0,20 0-256-16,-5-13-1360 0,-1-8-4930 0</inkml:trace>
  <inkml:trace contextRef="#ctx0" brushRef="#br0" timeOffset="592021">23873 10639 3648 0,'0'0'6210'32,"0"0"-4562"-32,0 0-336 15,0 0 233-15,0 0-409 16,0 0-432-16,-18 105-248 0,18-69-256 15,0 0-48-15,0 0-72 16,0-2-72 0,0-4 8-16,0-4-8 15,0-5-8-15,0-8 0 16,0-2-336-16,0-7-392 0,0-4-584 15,0 0-1289-15,0-8-4864 0</inkml:trace>
  <inkml:trace contextRef="#ctx0" brushRef="#br0" timeOffset="592326">23871 10582 3832 0,'0'0'1977'16,"0"0"-369"-16,0 0 136 0,0 0-559 16,0 0-281-16,0 0-328 15,0 0-144-15,118 4-16 0,-102 6 56 31,-4 1-32-15,-6 4-32-16,-4-1 129 0,-2 2 111 0,0 2-200 31,0 2-216-31,-8 0-176 16,-10 0-56-16,-11 4-880 31,3-6-1569-31,7-6-4256 0</inkml:trace>
  <inkml:trace contextRef="#ctx0" brushRef="#br0" timeOffset="592822">24120 10648 5521 0,'0'0'2416'16,"0"0"-415"-16,0 0-305 0,0 0-672 0,0 0-480 0,0 0-320 15,-50 26-104-15,45-12-40 16,0 1 16-16,5-2-88 16,0 1 48-1,0-2-8-15,0 0 40 16,0 1-24-1,4-6-64 1,4 1 8-16,-2-2 0 16,5 1-8-16,-4-5 0 0,3-2-96 0,-2 0-56 0,1 0-80 15,-1-9 56 1,4-5-232-16,-4 0-80 15,-2-2 40 1,1 4 248-16,-2 2 144 0,-4 4 56 0,-1 4 80 16,0 0 456-16,0 2 256 15,0 0-176-15,0 0-215 0,0 0-193 31,5 0-160-31,-2 0 32 0,4 4-64 16,-2 2-16-16,3 2-160 31,1-1-497-31,1-2-1295 0,-4-3-3305 0</inkml:trace>
  <inkml:trace contextRef="#ctx0" brushRef="#br0" timeOffset="593037">24330 10618 6305 0,'0'0'3929'0,"0"0"-3049"15,0 0-432 1,0 0 240-16,0 0-248 0,0 0-248 0,63-2-192 16,-42-5-872-1,-6 2-1672-15,-6 1-3978 0</inkml:trace>
  <inkml:trace contextRef="#ctx0" brushRef="#br0" timeOffset="593234">24330 10618 6585 0,'21'-75'2865'16,"-21"92"-1033"-16,0 5-40 0,0 1-495 15,0 4-529-15,0-1-320 0,0 0-280 16,0-2-72-16,0-2-96 15,0-2-872 1,0-5-2009-16,0-8-3688 16</inkml:trace>
  <inkml:trace contextRef="#ctx0" brushRef="#br0" timeOffset="593811">24517 10441 5553 0,'0'0'2632'16,"0"0"-1071"-16,0 0 375 0,0 0-376 15,0 0-631-15,0 0-321 16,0 125-152-1,0-93-128-15,0 0-96 0,0-4-104 0,-4-4 16 16,0-6 16-16,1-4-152 16,3-6 128-16,-3-4-128 0,3-2 96 31,0-2-32-31,0 0 32 0,0 0-64 15,0 0-40-15,0 0-136 16,0-8-88-16,0 0 40 0,0-4 32 16,0 0 64-16,3-2 8 15,4-2 24-15,4 2 48 0,2 2-8 16,-2 2 16-1,0 4-16-15,-3-1-56 16,1 5 64 0,-5 0-48-16,3 2 48 15,-2 0-32-15,-2 0 40 0,0 4 48 0,2 9 32 16,-5 1 40-1,0 0 56-15,0 2-24 16,0 0-48-16,0-2-104 16,0-2-216-16,0 0-568 31,0-4-1321-31,0-4-3288 0</inkml:trace>
  <inkml:trace contextRef="#ctx0" brushRef="#br0" timeOffset="594555">24779 10477 4048 0,'0'0'1929'16,"0"0"-489"-1,0 0 56-15,0 0-167 16,0 0-329-16,0 0-432 16,0 0-256-16,0 0-24 0,0 0 32 15,0 0-40-15,90 43-88 16,-90-37 24-16,0 0 168 15,0 1 81-15,0 1-169 0,-6 3-144 16,-5-1-104 0,-1 2-48-16,3-2-96 15,-1-2 16-15,4-1 72 0,-1-3 8 16,2 1 0-16,2-3 8 0,1-2 40 15,2 2 80 1,0 2-16-16,-1 2-64 16,1 4-48-16,-3 4 8 31,3-2-8-31,0 2 0 0,0-2 8 0,0-2-8 0,0-4-136 15,0-4-400 1,4-2-873-16,6 0-1071 0,-7 0-3346 16</inkml:trace>
  <inkml:trace contextRef="#ctx0" brushRef="#br0" timeOffset="595126">24831 10852 6041 0,'0'0'2472'0,"0"0"-783"16,0 0 103-16,0 0-640 16,0 0-456-1,0-2-223-15,0 2-337 16,0 0-88-16,0 0-48 15,0 0-144-15,1 0 40 0,3 0 104 16,-1 0 0-16,-2 0 0 16,-1 0 8-16,0 0 96 0,0 0 144 15,0 0 144-15,0 0 128 16,0 0-112-16,0 0-288 31,0 0-72-31,0 0-48 0,0-2-128 16,0-2-48-16,0 0 0 15,0 1 56-15,4 1 64 0,-1 0 0 16,0 2 56-16,-3 0 72 15,0 0 136-15,0 0 56 32,0 0-32-32,0 0-96 0,0 0-136 0,0 0-968 15,-3 0-3937-15</inkml:trace>
  <inkml:trace contextRef="#ctx0" brushRef="#br0" timeOffset="627390">22181 12210 3344 0,'0'0'6050'16,"0"0"-3770"-16,0 0-392 15,-5 0-471-15,-2 0-49 0,1 0-824 16,-2 0-264-16,0 0-40 31,-4 0 136-31,1 0 24 16,1 6-176-16,-6 2 64 0,0 4-63 15,-3 2-177-15,-2 4-48 0,3 4 0 16,0 2 48-16,4 3 24 16,2-1-72-1,1 4-64 1,1 4 64-1,7 0-80-15,-2-2 80 16,2 0-16-16,3-2-16 0,0-4-88 16,0-6-57-16,5-2-23 15,6-4-120-15,0-3-16 0,6-6 160 0,-3-1-128 16,4-4 88-1,0 0 16-15,3 0 64 16,-2-9 48-16,-3-10 88 0,0-1 16 0,-6 0 40 16,-2-2 32-16,-8 0 264 15,0 4 144-15,0 0 8 16,-8 4-144-1,-3 1-152-15,-9 6-47 16,4 3-161 0,3 4-161-16,0 0-1071 0,2 8-592 0,5 12-2473 15,1-3-3377-15</inkml:trace>
  <inkml:trace contextRef="#ctx0" brushRef="#br0" timeOffset="627729">22344 12573 8129 0,'0'0'2769'16,"0"0"-745"-16,0 0-23 15,0 0-601-15,0 0-848 16,0 0-360-16,0 0-192 15,0 0-1464-15,-55 82-4017 0</inkml:trace>
  <inkml:trace contextRef="#ctx0" brushRef="#br0" timeOffset="628533">22479 12252 6665 0,'0'0'4881'32,"0"0"-2745"-17,0 0-39-15,0 0-465 0,0 0-616 16,0 0-495-16,0 0-393 0,-6 0-128 15,6 0-120-15,0 0-56 32,14 0 168-32,6 0 8 0,-1 0 40 15,4 0 8 1,1 0-40-16,0 0 48 0,0 0-48 0,-4 0-8 15,-1 0-88-15,-4 0-121 0,-4 0-71 16,-6 0 64 0,-2 0 64-16,0 0 56 0,-3 0 88 15,0 0 16 1,0 0 0-16,0 0 96 15,0 0 56 1,0 0 16-16,-3 0-176 0,-5 0-120 0,2 4 112 16,1 8-88-16,-3 6 96 15,1 9-104-15,2 5 104 16,1 5 8-16,-1 5-8 15,5 1-32-15,0-1 32 16,0-3 0-16,0-2-8 16,0-5 0-16,0-5 0 0,0-6 8 31,0-4 0-31,0-6 8 0,0-5-8 15,0-2 8-15,0-4 48 16,0 0-56-16,0 0-384 0,0-4-1944 16</inkml:trace>
  <inkml:trace contextRef="#ctx0" brushRef="#br0" timeOffset="629319">21829 12335 1824 0,'0'0'6553'0,"0"0"-4168"0,0 0-305 0,0 0-271 15,0 0-569-15,0 0-768 16,-28 6-216-16,26 7-256 15,-2 8 0 1,4 3 0-16,0 1 40 16,0 1 144-1,0-1-120-15,4-1 112 0,1-5-104 0,2 2-16 16,-2-5 0-16,1 2-56 31,9 0-800-31,1-4-2009 0,0-5-6289 16</inkml:trace>
  <inkml:trace contextRef="#ctx0" brushRef="#br0" timeOffset="630227">22815 12390 5089 0,'0'0'3144'16,"0"0"-1527"-16,0 0-17 15,0 0-352-15,5 0-632 0,0 0-152 31,1 0 121-15,1 7-89-16,1 3 184 0,2 3-192 16,-4 6-16-16,5 1-64 0,-9 3-112 15,1 4 72-15,-3 3-88 16,0 0-56-16,0 2-160 0,-22 15-64 15,-3-12-1208-15,-4-3-5833 0</inkml:trace>
  <inkml:trace contextRef="#ctx0" brushRef="#br0" timeOffset="631370">23038 12418 8473 0,'0'0'2641'0,"0"0"-1217"15,0 0-264-15,0 0-599 0,0 0 55 0,0 0-48 16,0 0-208-16,0 0 96 31,103 96-256-31,-83-73-120 16,-2-1-80-16,-2-4 8 0,-3-6 0 15,-2-2-8-15,-5-4 56 32,-1-4-56-32,-5-2 72 0,2 0 352 0,0-2 192 0,1-18 152 31,3-8-127-31,1-6-393 15,2-3-248-15,3-1-40 0,2 1-945 32,-1 8-1623-32,-10 14-6410 15</inkml:trace>
  <inkml:trace contextRef="#ctx0" brushRef="#br0" timeOffset="695407">20729 11823 3624 0,'-3'0'2609'0,"3"0"-521"16,0 0-143-16,-2 0-145 15,2 2-320 1,-3-2-415-16,3 0-329 15,0 0-256-15,0 0-184 32,0 0-168-32,0 0-128 0,11 0 8 15,8 0-8-15,7 0 16 16,5 0 80-1,4 0 32-15,1 0 24 0,4 0 120 0,2 0-72 16,-1-4 72-16,-1-2-176 16,-9 1-32-16,-4 2 48 0,-1 1-112 15,-11 0 64-15,-3 0-64 31,-5 0-16-31,-2 2 16 16,-5 0 16-16,1 0-16 0,-1 0-512 0,0 0-1896 16,-9 0-7498-16</inkml:trace>
  <inkml:trace contextRef="#ctx0" brushRef="#br0" timeOffset="696120">20761 11921 928 0,'0'0'2544'0,"0"0"-831"16,0 0-337-16,0 0 128 16,0 0-256-1,0 0-175-15,0 0-225 0,0 0 48 16,0 0-160-16,0 0-144 0,0 0-7 15,0 0-273 1,10 0-64-16,3 0 8 0,4 0-56 0,9 4-120 16,7-2 64-16,4 2 104 15,-5 1-88 16,0-3-88-31,-3 0-56 0,-4-2 88 0,-8 2-48 0,1-2 80 0,-10 2-128 16,-5-2-8-16,1 0 48 0,-3 0 0 16,-1 0 40-16,0 0 120 15,0 0 80-15,0 0-184 0,0 0-8 16,2 0-88-16,3 0-8 15,-2 0 0 1,5 0 0-16,5 0-656 16,-2 0-1825-16,-4 0-6672 0</inkml:trace>
  <inkml:trace contextRef="#ctx0" brushRef="#br0" timeOffset="697543">21084 5418 4304 0,'0'0'2025'16,"0"0"-97"-16,0 0-327 0,0 0-353 15,0 0-208-15,0 0-368 16,0 0-312-16,0 0-200 16,-11-7-96-1,11 7-56 1,0 0 0-16,0-2 80 0,6-3 40 0,12-1 40 15,5 0-160-15,6-2 40 0,5 1-40 16,3 0 112-16,-2 3-120 16,1 0 0-1,-6 0-8-15,-5 2 8 16,-11 2 8-1,-2 0-8-15,-6 0 0 0,-3 0-80 0,-1 0-144 16,-2 0-64-16,0 0-248 0,0 0-352 16,0 0-472-16,0 0-2881 15</inkml:trace>
  <inkml:trace contextRef="#ctx0" brushRef="#br0" timeOffset="697944">21162 5501 1400 0,'0'0'2984'15,"0"0"-1367"1,0 0-65-16,0 0-200 0,0 0-311 16,0 0-425-16,0 0-96 15,0 0-144-15,-13 0-200 16,13 0-176-1,0-5 8-15,13-3-8 16,3 2 0-16,1-1 0 16,1 1 0-16,-2-1-16 0,-3 3 16 15,0 2-8-15,-1 0 0 0,0-2 8 16,-7 2 0-16,2-1 8 15,1-1 0 1,-2 0-8-16,2-3 8 16,0 3 8-16,1-2 0 15,-1 2-16-15,1 2-400 0,-1 0-1376 16,-4 2-3890-16</inkml:trace>
  <inkml:trace contextRef="#ctx0" brushRef="#br0" timeOffset="702192">1354 7337 5097 0,'0'0'3288'0,"0"0"-2055"0,0 0 47 15,0 0 448-15,-30 6-736 0,17-1-487 16,1-1 79-16,-2-1-200 15,1 3 72-15,-2 2-288 32,-4 3 104-32,-2 2-184 0,0 2 72 15,-5-1-152-15,4 1 56 16,-1 0-56-16,2-4 72 0,0 2-72 15,0-3-8-15,-5-5 144 16,4-1-144-16,-1-2 16 16,-1-2-56-16,0 0 112 15,-2 0-144 1,0-6 64-16,0-3 8 15,-1-3 8-15,1-4 8 0,-2-1-16 0,4-2-8 16,1-4 0-16,-4-3-56 16,1-4 56-16,2-2-80 31,0-4 8-31,-2-2 72 0,5 0 8 15,5-1-8-15,-4 2 8 16,1 1-8-16,6 0 0 0,0 0-64 0,2-1 64 16,0 1-32-16,4 2 32 31,2-2 0-31,5 2-64 15,0 2 16-15,0 2 56 0,0 4-72 16,12 1 64-16,5 4 0 16,4 3-40-16,5 3-32 0,2 1 80 15,2 3-64 1,7-2 56-16,5 3 0 0,0 1 8 15,2-2-8 1,4 1 8 0,-2 3 0-16,5-4 0 0,1 5 0 15,1 4 0-15,1 2-8 0,-1 0 0 16,2 0-8-16,-2 17 8 15,-3 0-112-15,-3 5 112 0,-5 3 0 32,-5-4 8-32,-3 3 0 15,-3-1 0-15,-9-3 16 16,3-1-16-16,-4 0 0 0,-4-4-8 15,1 2 8-15,-5-3 0 16,0 2 40-16,3 0-40 0,-5 2-96 16,1 6 88-1,-4 3 8-15,3 0-80 31,-6 6 72-31,0 1 8 0,-4-2 8 0,-1-2 0 0,0-2 0 16,0-5-8-16,0-2 144 16,0-1-136-16,-8-4-8 15,-3 0 144-15,-2-4-144 16,0-1 200-1,-1 0-48-15,1-3-144 16,-2-2-8-16,2-2-128 0,0 1-16 0,-3 2-408 16,5-3-1073-16,0 0-5160 15</inkml:trace>
  <inkml:trace contextRef="#ctx0" brushRef="#br0" timeOffset="723358">4652 6958 7641 0,'0'0'2609'16,"0"0"-1105"-16,0 0-128 0,0 0-399 16,-113 0 111-16,90 6-160 0,6 9-344 15,2 6-384 1,1 13-136-1,4 9-64-15,7 6-16 0,3 2 8 16,0-8 0-16,0-6 8 16,8-8 0-16,5-12-8 0,1-4 8 15,1-9-240-15,1-4-168 16,2 0 56-1,3-21-32 1,-2-11-336-16,0-8-329 0,-1-8-191 0,-7 0 208 16,-6 3 408-16,-3 8 264 15,-2 8 352-15,0 13 8 0,0 10 248 16,0 6 512-16,0 0-344 31,0 21-280-31,0 5 8 16,0 2-144-16,5-3 48 0,1-3-112 15,7-3 56-15,0-9 8 16,8-6-208-16,0-4-904 0,-3 0-3001 0</inkml:trace>
  <inkml:trace contextRef="#ctx0" brushRef="#br0" timeOffset="723597">4793 6988 5921 0,'0'0'2880'15,"0"0"-1159"-15,0 0-433 16,0 0-584-16,0 0-360 0,0 0-200 15,0 0 0-15,-59 125-144 16,71-103 0 0,9-4 0-16,0-4-120 15,1-6-600-15,9-8-712 16,-2 0-953-16,-10-14-2120 0</inkml:trace>
  <inkml:trace contextRef="#ctx0" brushRef="#br0" timeOffset="723795">4793 6988 4608 0,'93'-37'1945'0,"-98"48"-737"0,-3 12-160 16,-1 5-127 0,4 2-97-16,5 0-32 0,0 0-376 0,0-2-32 15,0-5-184-15,3-2-24 31,10-3-88-31,1-4-16 16,1-6-72-16,3-6-224 0,6-2-728 16,-6-12-1457-16,0-8-3800 0</inkml:trace>
  <inkml:trace contextRef="#ctx0" brushRef="#br0" timeOffset="724125">5028 7096 2656 0,'0'0'1896'0,"0"0"-167"32,0 0-241-32,0 0-256 0,0 0-247 0,0 0-433 15,0 0-216-15,0 0-232 16,0 0 0-16,104-70-48 15,-104 57-56-15,0 0-8 0,-13 3 8 32,-7 3-8-32,-2 3 8 15,-2 4-8-15,6 0 8 0,0 7 152 0,7 16-136 16,3 2-16-16,6 5 0 15,2 2 72-15,0-2-72 16,0-2 80-16,2-5 80 0,11-5-88 31,3-4-72-31,3-6 88 0,-3-8-88 16,2 0-40-16,9-14-504 15,-7-10-1216-15,-2-2-3538 0</inkml:trace>
  <inkml:trace contextRef="#ctx0" brushRef="#br0" timeOffset="724395">5185 6924 3200 0,'0'0'4585'0,"0"0"-2872"15,0 0-921-15,0 0-304 16,0 0 8-1,0 0-192 1,-21 115-296-16,21-96 0 0,3-4-8 0,10-5-232 16,-2-5-80-16,-2-1-112 15,2-4 80-15,0 2 16 0,-6 0 224 16,1 0 96-1,-6 5 0-15,0 1 8 32,0 1 176-32,0 6-72 0,-11 2-104 0,-2 0-752 0,0-5-2521 15</inkml:trace>
  <inkml:trace contextRef="#ctx0" brushRef="#br0" timeOffset="724763">5332 6919 5433 0,'0'0'2936'0,"0"0"-1015"0,0 0-289 15,0 0-536-15,0 0-456 16,0 0-432-1,0 0-200-15,-31 64 64 0,31-45-72 0,0-1-296 16,0-4-240-16,7-3 40 16,4-3-80-1,0-5 208-15,-3 1 32 0,4 0 208 16,-3-2 8-16,-1 1 64 31,1 1-8-31,-1 0 64 0,-5 2 0 0,0 1 16 0,-3 4 96 16,0 1 264-1,0 1-16 1,0 4-176-16,-10-4-184 0,2 4-616 0,3-3-1833 15,-1-6-3992 1</inkml:trace>
  <inkml:trace contextRef="#ctx0" brushRef="#br0" timeOffset="725384">5493 6862 6041 0,'0'0'4121'0,"0"0"-3009"15,0 0-144-15,0 0-48 0,0 0-39 32,44-24-273-32,-23 18-144 0,-2 2-184 15,1 2-96 1,-2 2 16-16,-6 0-96 0,0 0-96 15,-6 0 168-15,-1 4 56 0,-5 8 160 16,0 2 136-16,0 4-112 16,-11 6-192-16,-4 4-224 15,-1 4-200-15,0 10-864 0,5-8-1456 16,3-4-5730 15</inkml:trace>
  <inkml:trace contextRef="#ctx0" brushRef="#br0" timeOffset="725506">5632 7188 9089 0,'0'0'2913'15,"0"0"-688"-15,0 0-33 16,0 0-880-16,0 0-768 0,0 0-544 16,0 0-232-16,0 0-2272 15,18 19-6330-15</inkml:trace>
  <inkml:trace contextRef="#ctx0" brushRef="#br0" timeOffset="733874">2415 7365 200 0,'0'0'1856'15,"0"0"-368"-15,0 0-183 16,0 0-337-16,0 0-64 0,0 0-48 31,0 0-184-31,0 0 32 16,0 0-7-16,0 0-305 0,0 0-80 15,0 0-88-15,0 2-136 16,0 13-88-16,2-2-1449 15,1 4-1719-15</inkml:trace>
  <inkml:trace contextRef="#ctx0" brushRef="#br0" timeOffset="741610">4537 6953 72 0,'0'0'792'0,"0"0"80"0,0 0-424 16,0 0-88-16,0 0 224 16,-30 0 512-16,30 0-23 15,0 0-329-15,0 0-32 0,0 0 64 16,-4 0-24-16,4 0 128 15,0 0 1-15,-3 0-129 16,3 0 192 0,0 0-136-16,-1 0-24 15,1 0-128-15,-2 0-47 16,0 0-145-16,-4 0-16 0,1 0-272 15,-5-11-96-15,1 1-32 32,-6-3-24-32,-6-6-16 0,-1 1-8 0,-7-2 8 15,-4-2 48-15,-2 0-56 16,-4 2 16-16,-1 6-8 15,2 2-8-15,0 4 0 0,1 1 8 16,-1 3 0-16,0 1 0 16,2 1 8-16,-9 0 40 15,1-2-56 1,-6 2 0-16,-3-2 8 0,0 2 0 15,-2-2-8-15,0-1 8 16,0 1 40-16,3 2-40 0,5-1 0 31,5 1 40-31,0-2 88 16,2 2-16-16,3-2-48 0,1 2-64 31,1 0 48-31,1-1-48 16,0 1 0-16,0 0 0 15,2 0 0-15,1 2 0 0,0 0 8 16,4 0 8-16,1 0-24 15,0 0 0-15,2 0 0 32,1 0 0-32,4 0 8 0,-7 0-8 15,2 0 8-15,-2 0 0 0,-1 0-8 16,-2 0 0-16,-2 2 8 15,-1-2-8-15,-1 2 0 0,1 3 8 16,-5-1-8-16,1 2 0 16,-2 0 0-16,0-1 8 0,1 1 72 31,0-1-80-31,8-3-16 15,2 0 8-15,6 0 8 0,3-2-8 0,5 2 8 0,3-2 0 16,2 2-8 0,3 0 0-16,-1 0 8 15,3 0-8-15,-1 0-8 31,0-1 16-31,2 1-8 0,-3 2 8 0,0-2-8 0,4 1 0 0,-4-1 8 16,0-2 8 0,3 0-8-16,2 0-8 15,0 0 8-15,0 0-96 16,0 0-784-16,0 0-1121 15,0 0-2616 1,0 0-1232-16</inkml:trace>
  <inkml:trace contextRef="#ctx0" brushRef="#br0" timeOffset="742008">2239 6732 1696 0,'0'0'2600'15,"0"0"-743"-15,0 0-33 16,0 0-423-16,0 0-225 0,0 0-272 16,-17-5-416-16,15 5-336 15,2 13-152 1,0 2 0-16,0 6 0 0,0 1 8 15,0-2-8-15,0-2 0 16,0-3 8-16,0 0 0 16,0-3-8-16,0-2 0 0,0 0 8 15,0-2-8-15,0 1-8 31,0-5 8-31,0-1 0 16,2-1-16-16,1-2 8 0,-2 0-72 16,1 0 32-16,3 0 40 0,3 0 0 15,3-7 8-15,7-6 0 0,18-6-144 16,-3 0-912-16,-10 4-2849 31</inkml:trace>
  <inkml:trace contextRef="#ctx0" brushRef="#br0" timeOffset="768116">11617 8069 1488 0,'0'0'2496'0,"0"2"-463"15,0-2-9-15,0 0-223 16,0 2-369-16,0-2-352 15,0 0-384-15,0 0-144 16,0 0-63-16,0 0-137 16,0 0-96-16,0 0-72 0,0 0-8 15,0 0-48-15,0 0-64 16,0 0-56-1,0 0-8-15,0 0-544 16,0 0-2209-16,0-2-4096 16</inkml:trace>
  <inkml:trace contextRef="#ctx0" brushRef="#br0" timeOffset="770588">11614 8116 6513 0,'0'0'2881'0,"0"0"-1497"15,0 0 928-15,0 0-47 16,0 0-417 0,0 0-360-16,0 8-375 0,0-8-169 15,-3 1-184-15,3-1-248 0,0 0-248 16,0 0-112-16,0 0-40 31,0 0-56-31,0 0-40 16,0 0 40-1,0 0-8-15,0 0 16 16,0 0-56-16,0 0 64 0,0 0-8 15,0 0-16-15,0 0-48 16,0 0 16-16,0 0 56 16,0 0-64-16,0 0 8 0,0 0-8 15,0 0 48-15,0 0-48 16,0 0-8-16,-5 2-472 0,-6 6-856 15,3 2-2753-15,-7 1-8161 0</inkml:trace>
  <inkml:trace contextRef="#ctx0" brushRef="#br0" timeOffset="772000">11745 9220 5337 0,'0'0'6409'31,"0"0"-4417"-31,0 0-599 0,0 0 175 0,0 0-352 16,0 0-576-16,0 0-399 15,0 0-241-15,0 0-56 16,6 0 56-16,2 5 0 0,-3-1 0 16,5-1 8-1,-4 1 72 1,1-2-72-16,-2 2 56 0,1-2-64 15,-3 0 0-15,1 0 8 16,-4-2-8-16,0 0 8 0,0 0 64 16,0 0 0-1,0 0 72-15,0 0 248 16,0 0 48-1,0 0-152-15,0 0-288 0,-10-2-680 0,-3-6-2329 16,-2 2-7921 0</inkml:trace>
  <inkml:trace contextRef="#ctx0" brushRef="#br0" timeOffset="773298">11606 10688 6833 0,'0'0'4377'16,"0"0"-2801"-16,0 0-39 31,0 0 79-31,0 0-544 0,0 0-416 0,0 0-288 16,0 0-224-16,0 0 64 15,0 0-112-15,0 0-16 16,0 0-80-16,0 0 0 0,0 0-8 16,0 0 0-1,0 0 0 1,0 0 8-16,0 0 96 0,0 0-96 15,0 0 8-15,0 0-8 0,0 0 0 16,0 0 0-16,0 0 0 16,0 0-8-16,0 0 8 15,0 0 16 1,0 0-8-16,2 0-8 15,4 0 8-15,-1 2 40 16,1 2-48-16,4 0 9 0,-3 1-1 16,2-2 40-16,-4 1-48 0,-2 0 0 15,2-4 8-15,-5 0 0 31,0 0 96-31,0 0-32 0,0 0 24 16,0 0 32 15,0 0-16-31,0 0-112 0,-13-6-1417 16,-1 1-6576-16</inkml:trace>
  <inkml:trace contextRef="#ctx0" brushRef="#br0" timeOffset="776264">19908 13981 6121 0,'2'0'4497'16,"-2"0"-2953"-16,0 0-360 16,0 0 161-1,0 0-89-15,0 0-248 16,0 0-160-16,0 0-96 15,0 0-159-15,0 0-65 16,0 0-160-16,0 0-152 16,0 0-104-1,0 0-112-15,0 0-304 0,0 6-1024 0,5 1-1617 31,0 4-2808-31</inkml:trace>
  <inkml:trace contextRef="#ctx0" brushRef="#br0" timeOffset="776994">21678 13888 8225 0,'0'0'4409'15,"0"0"-3585"-15,0 0-264 16,0 0-103-16,0 0-281 0,0 0-176 0,0 0-128 15,0 0-1857 1,0 0-5304-16</inkml:trace>
  <inkml:trace contextRef="#ctx0" brushRef="#br0" timeOffset="780163">21969 11390 5129 0,'0'0'3040'16,"0"0"-623"-16,0 0 95 15,0 0-527-15,0 0-505 0,0 0-456 0,-21 0-200 32,13 0-335-32,-5 8-41 15,0 0-88-15,-1 4-112 16,-3 2 40-1,3 0-40-15,-2 2-128 16,-2 2 0-16,5 0-112 16,2 2 64-16,-1-1-64 15,6 2-8-15,4 1-112 0,2 3 8 0,0 1 88 16,0-1 8-16,2-1 0 15,6-1-56-15,3-5 16 16,-1 0-16-16,1-4 16 0,1-4 0 31,-3 0 40-31,6-2-160 16,-1-4-184-16,1-2-648 0,9-2-417 15,-4-12-2352-15,-3-6-5577 0</inkml:trace>
  <inkml:trace contextRef="#ctx0" brushRef="#br0" timeOffset="782486">22071 11500 4689 0,'0'0'5593'0,"0"0"-3649"0,0 0-376 15,0 0-175-15,0 0-641 16,0 0-400-1,0 0-120 1,11 0-32-16,2 0 0 0,6 0 40 16,-4 0-80-16,3 0-48 0,1 0-24 15,-4 0-72-15,1 0 56 0,-3 2-24 16,-2 3-48-16,-5-2 0 15,1 1 8 1,-2-2 8-16,-5 0-8 0,0 2 64 0,0 2-24 16,0 3 72-16,0 2 240 15,0 6 0-15,-10 2-143 0,-3 6-89 31,-3 1-56-31,1 0-72 16,-1-5 0-16,3 2 0 0,2-7-120 16,1-2 0-1,-1-5 120-15,3 0-56 0,2-3 56 0,1 0 32 16,1-4-32-16,-2-2 0 31,4 2 8-31,2-2 72 16,0 0 16-16,0 0-40 0,0 0 56 15,0 0 64-15,0 0-120 31,0 0 40-31,0 0-32 16,0 0-56-16,0 0 0 0,0 0 80 16,0 0-88-16,0 0 0 15,0 0 40-15,-4 0-40 0,2 0-8 31,-3 2-104-15,5 0 24 0,-5-2 80-1,5 2-64-15,0-2 24 16,0 0 40-16,0 0 0 0,0 0-88 0,0 0 16 15,0 0-16-15,0 0-40 16,5 0 48-16,8 0 80 16,6 0 8 15,2-6 8-31,0 0-8 15,2 0 8-15,-4 0 0 0,1-2 0 16,-3 2 0-16,0 0-8 16,-6 2 16-16,-3 0-16 15,2 0 8-15,-9 1-8 0,3 3 0 16,-4 0-8-16,3 0 8 15,-3 0 0-15,0 0 8 16,0 0 64 0,0 0 48-16,0-2 56 15,0 2-80-15,0-7-96 0,0 1-512 16,0-2-3433-1</inkml:trace>
  <inkml:trace contextRef="#ctx0" brushRef="#br0" timeOffset="783524">22458 11721 5977 0,'0'0'3232'0,"0"0"-1503"16,0 0 191-16,0 0-671 15,0 0-361-15,0 0-432 0,0 0 24 32,0 0-152-32,0 0 192 15,0 0-144-15,0 0-48 16,0 0-32-1,0 0-24-15,0 0 8 0,0 0-208 0,0 0 56 16,0 0-128-16,0 0-8 0,0 0 8 16,0 0 8-16,0 0 8 15,0 4-8-15,0 6 72 31,-1 3 89-31,-11 6-161 32,1 1-8-32,0 0-737 0,3-4-1687 0,3-8-6066 0</inkml:trace>
  <inkml:trace contextRef="#ctx0" brushRef="#br0" timeOffset="784854">22584 11382 6793 0,'0'0'2977'16,"0"0"-1553"-16,0 0-32 0,0 0-552 0,0 0-336 15,0 0 369 1,0 0-201-1,0 0-192-15,0 0-16 16,0 0-128-16,0 0-184 16,113 16-96 15,-101-6 16-16,-4 2-64-15,-5 4 72 16,-3 4 8-16,0 2 96 16,0 2-16-16,-13 2-112 15,-6-2-48-15,-1-3-8 16,3-6-64-16,0-2 56 0,4-9 8 31,1-2 24-15,2-2-24-16,3 0-8 0,3 0-48 15,2 0 56-15,2-2 0 0,0-4-56 16,0-3 0-16,11-1 16 0,7-1 32 15,1 2-72-15,7 1 80 16,-5 4-40-16,3 2 40 0,-4 2-16 31,-1 0 8-31,-3 0 0 0,-1 4 8 0,-1 6-8 0,-6 1 8 16,-1-2-8-16,-2-1 8 15,-4 1 8-15,-1-3 72 0,0 0 40 16,0 1 160-16,0-1 32 16,-1 3-56-16,-11-3-80 0,4 1-104 0,-3-1-8 15,3 0-56 1,-2 1-8-16,1-1-248 15,1-2-496-15,1 0-1376 16,-1-4-4026 0</inkml:trace>
  <inkml:trace contextRef="#ctx0" brushRef="#br0" timeOffset="785334">22951 11705 6489 0,'0'0'4001'0,"0"0"-2601"0,0 0 248 31,0 0-351-31,0 26-273 16,-5-11-512-16,-5 6-96 0,-1-3-264 15,1 0-152-15,2-6-376 16,2-4-1464-16,3-8-4346 0</inkml:trace>
  <inkml:trace contextRef="#ctx0" brushRef="#br0" timeOffset="785920">23190 11364 6937 0,'0'0'3201'15,"0"0"-1321"-15,0 0-160 0,0 10-575 16,0 8-673-16,-5 6-144 15,-1 4-208-15,-1 3-32 16,1-1-72 0,1-3 32-16,0-3-40 0,3-4-8 0,1-6 0 0,1-1 0 15,0-6 0-15,0-3 0 16,0-2 0-16,0-2-8 31,0 2-40-31,0-2-24 0,0 0 72 16,1 0 32-16,11 0 40 15,2 0 8-15,2 0-8 0,2-6 0 16,2-1 8-16,-4 1-72 15,1 1 0-15,-4 1-8 0,-1 0 48 16,-3 2-40-16,-1-2 0 16,1 2-8-16,-6 0 0 0,2 2-296 15,-4-1-584-15,-1-3-417 0,0 0-639 31,0-1-1009-31,0 1-4280 0</inkml:trace>
  <inkml:trace contextRef="#ctx0" brushRef="#br0" timeOffset="786277">23279 11408 7537 0,'0'0'2433'0,"0"0"-1041"0,0 0 312 32,0 0-79-32,0 0-529 15,0 0-352-15,0 129-256 0,0-95-152 16,0-2-112-16,0-2 16 15,0-7-32-15,0-1 0 32,-5-1-128-32,3-6-8 0,1 0-64 15,1-3 8 1,0-5-8-16,0 0-8 0,0-1-104 0,0-4-304 15,0-2-776-15,0 0-1144 32,0 0-3586-17</inkml:trace>
  <inkml:trace contextRef="#ctx0" brushRef="#br0" timeOffset="786530">23660 11652 3792 0,'0'0'6106'16,"0"0"-3890"-16,0 0-480 31,-13 26-375-31,2-13-369 16,-2 1-176-16,-3 2-416 15,1 0-176-15,-1 2-152 0,-2-2-72 0,0 2-1056 16,2-4-2161-16,5-8-5801 0</inkml:trace>
  <inkml:trace contextRef="#ctx0" brushRef="#br0" timeOffset="787032">23800 11432 5817 0,'0'0'5161'0,"0"0"-3929"0,0 0 464 15,0 0 137-15,0 0-641 16,0 92-376 0,0-64-296-16,0 4-248 15,0 0-31-15,2 0-153 0,1 0-88 16,-1-2-80-1,1 3-633-15,-1-7-1303 0,-1-8-4217 0</inkml:trace>
  <inkml:trace contextRef="#ctx0" brushRef="#br0" timeOffset="787655">23997 11336 5009 0,'5'-2'2888'0,"3"2"-623"16,4-2-513-16,-3 2-712 31,7 0-24-15,-3 0-303-16,2 0-305 0,-1 2 96 0,-2 7-176 15,-7 4-48-15,1-1 96 16,-1 4 16-16,-2 2 104 0,-3 0-248 16,0 2-64-16,0 2-8 15,-3 2-16-15,-8 2-24 0,-2 1-64 16,-2 1-24-16,1-3-48 15,-1-3-8 1,5-3-232 0,1-4 16-16,2-4-80 0,2-3 16 0,1-4 176 15,2 0 112-15,2-4 0 16,0 0 32-16,0 0-32 0,0 0 0 15,0 0 48 1,0 0-48 0,0 0-64-16,0 0-72 15,6 0 72-15,11 0 64 0,0-6-8 16,6-2-72-16,-2-1 80 0,5 1 48 15,-5 3-32-15,0-1-16 0,0 2 8 16,-5 2-8-16,0-1-8 16,-3 3 8-1,-2 0 88 1,-1 0-80-16,-4 0-8 15,-1-2 0-15,-5 2-136 16,0 0-1776-16,0 0-5538 0</inkml:trace>
  <inkml:trace contextRef="#ctx0" brushRef="#br0" timeOffset="788144">24372 11221 5049 0,'0'0'1968'0,"0"0"264"15,0 0-263-15,0 0-193 0,0 0-327 16,0 0-361-16,0 0-328 0,0 0-248 16,108 83-128-16,-96-65 40 31,-4 0-32-31,-2 4 0 31,-6 0-15-31,0 2-57 0,0 2-104 0,0 0-48 0,-3 4 8 16,-17 4-176-16,-7 17-520 0,-2-10-913 15,2-3-3264-15</inkml:trace>
  <inkml:trace contextRef="#ctx0" brushRef="#br0" timeOffset="800853">24821 11398 8553 0,'0'0'3225'16,"0"0"-1969"-16,0 0 89 16,0 0 47-16,0 0-456 0,0 0-416 15,0 0-152-15,0 0-96 0,0 0-24 16,0 0-48-16,0 0 16 15,0 0-88-15,0 0-47 16,0 0-73-16,2 4-8 0,2 3-24 16,3 8 24-16,3-1 56 31,-2 4-16-31,1 1-32 0,3-4-8 0,-4 2 8 0,-2-4 8 31,1-3-16-31,-1-1 0 16,-1-4 8-16,-2-1 0 0,-3-4-8 15,3 0 0-15,-3 0-16 16,0 0 16-16,0 0 64 0,0 0-64 15,0 0-80-15,4 0-57 32,4-11 137-17,-2-8 49-15,7-5 15 0,0-4-56 16,2 0-8-16,-1-1-64 15,-1 4 56-15,-3 7-49 32,-2 2 57-32,-3 7 0 0,-2 4 49 15,0 3-82-15,-3 2 33 16,2 0-8-16,-2 0 8 0,0 0 0 0,0 0 0 15,0-2 0-15,0 2-8 32,0-8-144-32,0 1-1032 15,0 3-4745-15</inkml:trace>
  <inkml:trace contextRef="#ctx0" brushRef="#br0" timeOffset="802591">11637 8093 8345 0,'0'0'1977'0,"0"0"-1473"15,0 0-24-15,0 0 80 16,0 0-208 0,0 0-272-16,0 0 56 15,0 0-136-15,38 34-208 16,-36-18-1360-16,-2 0-4329 0</inkml:trace>
  <inkml:trace contextRef="#ctx0" brushRef="#br0" timeOffset="803009">11701 9248 5281 0,'0'0'328'15,"0"0"-328"-15,0 0-2369 0</inkml:trace>
  <inkml:trace contextRef="#ctx0" brushRef="#br0" timeOffset="804801">19968 13753 6569 0,'0'0'3993'0,"0"0"-3097"0,0 0-248 16,0 0 216-16,0 0-144 0,0 0-239 31,0 0-249-31,0 0-232 16,0 9-393 15,0 3-1999-31,0-1-3729 0</inkml:trace>
  <inkml:trace contextRef="#ctx0" brushRef="#br0" timeOffset="830606">20989 14365 7433 0,'0'0'4793'0,"0"0"-3057"16,0 0-127-16,0 0-177 16,0 13-504-16,0 17-416 15,-7 14-288-15,-2 12 57 0,-3 6 111 16,4-2 24-16,2-3-200 15,1-10-48-15,2-6-96 0,3-7-64 16,0-8 40-16,0-8-40 16,0-4 0-16,0-8-8 0,0-2 8 31,0-4-8-16,0 0-152-15,0 0-248 0,0-8-504 0,9-28-689 16,3-1-1143-16,-1 0-5602 0</inkml:trace>
  <inkml:trace contextRef="#ctx0" brushRef="#br0" timeOffset="830909">21031 14331 6569 0,'0'0'5273'0,"0"0"-3433"15,0 0-471 1,0 0-273-16,0 0-632 16,0 0-136-1,0 0 216-15,55 105-24 0,-34-59-120 0,-2 0 33 16,0 2-153-16,-2-1-80 0,-3-4-56 15,-1-2-56 1,-3-5-16-16,-2-6-64 16,-2-4-8-16,-1-4 8 31,0-6-8-31,-3-4-32 0,-1-6-360 0,-1 0-329 0,0-6-415 15,0 0-744-15,0 0-2257 0</inkml:trace>
  <inkml:trace contextRef="#ctx0" brushRef="#br0" timeOffset="831181">20950 14664 6585 0,'0'0'4593'0,"0"0"-2409"15,0 0-463-15,0 0-393 16,0 0-864 0,0 0-360-16,27-22 136 0,-4 18-152 0,8-2 48 31,-4 2-128-16,1-1-16-15,12-1-304 16,-8 1-1328-16,-7 1-3321 0</inkml:trace>
  <inkml:trace contextRef="#ctx0" brushRef="#br0" timeOffset="831763">21288 14480 9161 0,'0'0'2601'15,"0"0"-1065"-15,0 0-367 0,0 0-497 16,0 0-104-16,0 0-88 31,3 109-168-31,0-73-40 16,5-2-104-16,-3-2-112 15,1-2 16-15,-1-6-64 0,0-7-8 16,-2 0 8-16,1-7-8 15,0-3 8-15,0 0-8 0,2-3 0 32,-1 0 0-32,5-2-48 15,-2-2 48-15,3 0-8 0,5 0 8 16,-8 0-16-1,3 0-40-15,1 0-32 16,-1 0-136-16,0 0 40 16,1-2-144-1,-4 2 32-15,3-2 8 0,4 0 64 0,-6-2 72 16,3-3 80-16,-1 2 72 0,-1-5 0 15,-2-2 0-15,0-2 0 0,-5-2 184 16,0-4 216 0,-3-5 24-16,0-3-112 15,0 0-16-15,0-4-16 31,0 2 16-31,-5 0-104 16,-1 2 40-16,1 6 120 0,-1 6 80 16,2 4-127-16,1 1-137 15,0 8-168-15,3 1-297 0,-3 2-903 31,1 0-2977-15,-1 8-6353-16</inkml:trace>
  <inkml:trace contextRef="#ctx0" brushRef="#br0" timeOffset="832184">21845 14510 6833 0,'0'0'5217'0,"0"0"-3545"16,0 0 329-16,0 0-497 15,0 0-920-15,0 0-584 32,0 0-136-32,13 13-696 0,-7 2-1512 15,-4 2-6170-15</inkml:trace>
  <inkml:trace contextRef="#ctx0" brushRef="#br0" timeOffset="832391">21864 14685 8121 0,'0'0'4185'0,"0"0"-2833"16,0 0-287-16,0 0-593 15,0 0-360-15,0 0-112 16,0 0-392-1,36 30-1809-15,-27-19-9081 16</inkml:trace>
  <inkml:trace contextRef="#ctx0" brushRef="#br0" timeOffset="842581">22537 14374 6865 0,'0'0'2641'31,"0"0"-425"-31,-3 0-184 0,3 0-695 16,-1 0-481-16,-1 0-232 16,0 0-160-16,-4 0-24 0,1 8-96 15,-3 5-200-15,-3 6-32 0,-1 3 8 16,4 2-16-1,-1 4-56 1,2 0-32-16,1 0-8 0,6 2 40 16,0 0-48-16,0-2 0 15,0-3-8-15,0-3 0 0,11-3-48 31,-3-4-24-31,3-3 64 0,1-5-80 32,-1 0-8-32,-3-5-40 15,0-2-56-15,3 0-128 0,7-7-568 16,0-8-1280-16,-3-4-4658 16</inkml:trace>
  <inkml:trace contextRef="#ctx0" brushRef="#br0" timeOffset="843358">22751 14241 7833 0,'0'0'2489'0,"0"0"-465"0,0 0-111 15,0 0-513-15,0 0-720 0,0 0-232 16,0 0-152-16,0 0 48 31,0 0-136-31,0 5 16 0,-4 10-112 16,1 8-24-16,-3 3 80 15,1 8-40 1,0 4-40-16,2 4-80 0,0 2 80 0,3-2-88 16,0-2-16-16,0-3 16 31,3-5-8-31,10-9 0 0,0-3-48 15,0-5 40-15,3-5-128 0,0-6-8 32,2-4 24-32,-1 0 80 0,3-8 48 0,-4-15 0 0,2-3 104 15,-2-2-56 1,-2 2 24-1,-6 3-24-15,-4 2-40 0,-3 5 96 16,-1 6-88-16,0 2 176 31,-1 0-128-31,-11 5 49 16,-5 0-113-16,0 1 0 0,-2 2-313 15,3 0-143-15,3 5-712 0,2 14-896 16,6-1-2777-16,3-2-2289 0</inkml:trace>
  <inkml:trace contextRef="#ctx0" brushRef="#br0" timeOffset="843572">23104 14498 6185 0,'0'0'5025'15,"0"0"-3009"-15,0 0 33 16,0 0-361 0,0 0-784-16,0 0-656 0,0 0-248 15,0 0-328-15,-61 78-1024 16,45-58-2905-16,5-6-4305 0</inkml:trace>
  <inkml:trace contextRef="#ctx0" brushRef="#br0" timeOffset="844025">23087 14237 5049 0,'0'0'6257'16,"0"0"-4545"-16,0 0-359 0,0 0-281 31,0 0-712-31,0 0-112 0,0 0-64 15,80 0-64-15,-51 0-16 16,0 0-24-16,2 0-72 16,-7-2 40-16,-1 2-48 0,-5 0-104 15,-7 0-88-15,-8 0 80 31,-1 0 64-31,-2 0 48 16,0 0 104-16,0 0 272 0,0 0 280 16,0 0-48-16,0 0-232 15,0 4-152-15,0 13-152 0,0 7-16 16,0 6-48-16,0 6 40 15,0 2 49 1,0-2-49-16,0-4-32 0,0-2-16 31,0-6 0-31,0-4 0 0,0-6-185 0,0 1-663 16,0-6-1152-16,0-5-3833 0</inkml:trace>
  <inkml:trace contextRef="#ctx0" brushRef="#br0" timeOffset="844308">23623 14197 4488 0,'0'0'2681'16,"0"0"-505"-16,0 0-87 31,0 0-97-31,0 0-407 0,0 0-465 16,77 109-240-16,-69-88-176 15,-1 6-64-15,-7 1-199 16,0 4-257-16,-24 26-184 16,-7-10-1193-16,-5-2-4680 0</inkml:trace>
  <inkml:trace contextRef="#ctx0" brushRef="#br0" timeOffset="845111">22697 15029 5497 0,'0'0'4705'0,"0"0"-2449"15,0 0-295-15,0 0-625 0,0 0-528 16,0 0-504 0,-51 38-152-16,46-11 24 0,2 5-80 15,3 2 32-15,0 0-64 0,0-2-64 31,0-4-8-31,11-6-40 16,7-5-144-16,12-14-1072 0,-2-3-1545 16,-4 0-4352-16</inkml:trace>
  <inkml:trace contextRef="#ctx0" brushRef="#br0" timeOffset="845634">22951 14924 7497 0,'0'0'4169'15,"0"0"-2233"-15,0 0-87 0,0 0-625 16,0 0-584-16,0 0-440 31,0 0-8-31,-61 103 32 16,52-59-64-16,1 7 0 0,2-1-48 15,3-2-24-15,3-4-32 16,0-8-56-16,0-4 0 0,3-7 0 31,8-8 8-15,4-6-16-16,-1-5-80 0,4-4-64 15,0-2 56-15,1 0 32 0,2-19 64 0,-1-5 0 16,-4-1 16-16,-5-4-8 16,-3 1 72-16,-8 4-16 0,0 0 248 15,-5 6-71 1,-9 2-73-1,-4 6-168-15,2 6-289 16,0 4-455-16,4 14-1336 0,3 6-3969 16</inkml:trace>
  <inkml:trace contextRef="#ctx0" brushRef="#br0" timeOffset="845829">23183 15212 8969 0,'0'0'3105'31,"0"0"-848"-31,0 0-105 16,0 0-960-1,0 0-640-15,0 0-352 0,0 0-200 0,0 0-536 16,-50 108-1824-16,33-82-6882 0</inkml:trace>
  <inkml:trace contextRef="#ctx0" brushRef="#br0" timeOffset="846301">23179 14941 9177 0,'0'0'2961'16,"0"0"-1705"-16,0 0-263 15,0 0-473-15,0 0-8 16,0 0-64-16,0 0-80 15,0 0-128-15,106 0-168 0,-82 0 32 16,-1 0-48 0,0 0 16-16,-6 0-72 0,-4 0-72 15,-1 0-80 1,-8 0 72-16,0 0 72 15,-4 0 8-15,0 0 152 0,0 0 344 16,0 0 248-16,0 0-200 16,0 0-207-16,-5 13-129 15,-5 4-192 1,4 7 56-16,-4 7-72 15,4-1 8-15,2 2-8 16,-4-2 0-16,7 0 0 0,-3-4 8 16,-2 2-8-16,3 10-521 15,-4-10-1287-15,4-3-4241 0</inkml:trace>
  <inkml:trace contextRef="#ctx0" brushRef="#br0" timeOffset="846512">23474 15170 4689 0,'0'0'5665'16,"0"0"-4761"-16,0 0 96 15,0 0 384-15,0 0-751 16,0 56-633-16,0-34-377 16,-1-4-2671-16</inkml:trace>
  <inkml:trace contextRef="#ctx0" brushRef="#br0" timeOffset="847043">23810 14905 6241 0,'0'0'4761'16,"0"0"-2793"-16,0 0-231 0,0 0-201 31,0 0-680-31,0 0-488 15,-126 12-216 1,108 10-80-16,2 0-16 0,8 1-48 0,3-2 8 0,5-2-16 16,0-2-8-16,0-2 0 15,16-4-88-15,1 2 96 16,0-5 56-1,3-1-40-15,2 1 0 16,-2 1-8-16,2-1 8 16,-2 0-8-16,-1 2 0 0,-3-2 0 0,0 2 0 15,-4-3 0-15,-3 2 0 16,-5-1-8-1,0 0 0-15,-4 4 48 16,0 0 24-16,-4 4-24 16,-11 4 24-16,-3 2-64 0,-4-2-8 31,1-4-8-31,0-2 8 0,0-5 0 15,3-9 8-15,2 0 40 16,8 0-40-16,-4-17 64 16,8-7-64-16,4-6-8 0,0-4 8 15,6-2 0-15,12 0-8 16,4 4 0-1,-2 2-8-15,2 7-48 0,-2 8-264 0,2 4-896 32,-2 7-1240-32,-7 2-3458 0</inkml:trace>
  <inkml:trace contextRef="#ctx0" brushRef="#br0" timeOffset="847325">24162 14723 5281 0,'0'0'1832'15,"0"0"176"-15,0 0-207 0,0 0-97 0,0 0-480 16,0 0-263-16,36 102-161 16,-35-76-224-16,-1 2-80 15,0 4-224 1,0 2-128-16,-11 18-144 15,-7-8-1184-15,-4-3-4201 0</inkml:trace>
  <inkml:trace contextRef="#ctx0" brushRef="#br0" timeOffset="848504">22739 15735 4785 0,'0'0'4905'0,"0"0"-2833"16,0 0 16-16,0 0-191 16,0 0-657-16,-11-4-496 15,5 8-56 1,-2 15-343-16,-1 10-297 0,1 8 40 15,5 5-80-15,3-1-8 16,0 0 0-16,0-7-8 0,11-4 0 16,6-5-120-16,5-8-361 15,15-2-631 1,-4-10-1216-16,-4-3-3714 31</inkml:trace>
  <inkml:trace contextRef="#ctx0" brushRef="#br0" timeOffset="849990">22978 15783 4656 0,'0'0'2145'0,"0"0"-945"16,0 0 241-16,0 0-329 0,0 0-352 15,0 0-96-15,0 0-104 31,80 0-96-31,-66 0-16 0,-1 0-168 16,-3 0-24-16,-2 0 9 16,-7 7-41-16,6 2 24 0,-7 5 112 15,0 6 312-15,0 7-184 16,-8 3-216-16,-15 2-120 15,4 2-152 1,-2-6 8-16,1-4 0 0,4-4 16 16,2-8-24-16,4-2 0 15,2-4 0-15,5-4 16 0,1 0 32 31,2-2 40-31,0 0 24 0,0 0-8 16,0 0-8 0,11 0-8-16,7 0 80 0,6-8-88 0,5-2 40 15,2-1-72 1,5-2-48-16,7 1-224 0,-7 2-1400 0,-10 2-3353 15</inkml:trace>
  <inkml:trace contextRef="#ctx0" brushRef="#br0" timeOffset="850128">23332 15896 7769 0,'0'0'3921'31,"0"0"-2321"-31,0 0-327 0,0 0-769 16,0 0-504-16,0 0-152 15,-37 116-2769-15,26-86-7801 0</inkml:trace>
  <inkml:trace contextRef="#ctx0" brushRef="#br0" timeOffset="850690">23455 15667 5537 0,'0'0'4137'0,"0"0"-2897"0,0 0-56 0,0 0 112 0,0 0-39 15,0 0-353-15,45 18-240 16,-32-5-200-16,1 0-64 0,-9 4-104 31,2 2-40-31,-7 5 136 0,0 4-48 16,-8 4-152 15,-8-1-112-31,-2-3 1 0,-2-4-81 0,9-8-89 0,0-6 41 0,-1-6-80 15,12-4-24-15,-4 0 0 32,4 0-344-32,0 0-192 0,4 0 336 15,13-2 200-15,2-5 144 16,2 0 8-16,-2 3 0 15,1 0 0-15,-6 4-16 0,-1 0 16 16,-3 0 0-16,-4 0 0 16,-4 13 96-1,-2 6 208-15,0 3-104 0,0 8-120 16,-8 10-80-16,-7-4-1392 15,4-8-4057 1</inkml:trace>
  <inkml:trace contextRef="#ctx0" brushRef="#br0" timeOffset="850881">23723 16010 4913 0,'0'0'4424'0,"0"0"-3423"0,0 0 543 15,0 0-312-15,0 0-592 16,0 0-231-16,0 0-113 16,0 0-296-16,0 72-1009 0,-15-52-5336 15</inkml:trace>
  <inkml:trace contextRef="#ctx0" brushRef="#br0" timeOffset="851281">24001 15641 1488 0,'0'0'8218'0,"0"0"-6322"0,0 0-48 15,0 0-151 1,0 0-689 0,0 0-384-16,0 0-296 0,-15 128-152 0,5-94-128 15,1 2-40-15,5-4 8 16,0-5 56-16,0-5-72 15,4-7 0-15,0-4 0 0,0-5-16 32,0-4-40-17,8-2 48-15,7 0-96 0,8 0 104 0,1-4 16 16,3-11-8-16,2 2-8 15,-3-4 8-15,-2 4-8 16,-1-1-296-16,-4 1-512 0,-6 4-16 31,-5 1-705-31,-1-1-3832 16,-7 5-2696-16</inkml:trace>
  <inkml:trace contextRef="#ctx0" brushRef="#br0" timeOffset="851480">24101 15711 5353 0,'0'0'5649'0,"0"0"-4393"0,0 0 144 16,0 0 17-16,0 0-329 0,0 0-400 15,-5 117-392 1,5-83-152-16,0-2-144 15,0-2-24-15,5 2-1208 0,0-8-3057 16,1-8-3857-16</inkml:trace>
  <inkml:trace contextRef="#ctx0" brushRef="#br0" timeOffset="851678">24288 15873 2720 0,'0'0'4521'0,"0"0"-3281"16,0 0 641-16,0 0-153 0,0 0-600 31,0 0-111-31,0 0-361 16,0 0-656-16,-11 123-152 0,-1-86-2409 15,0-7-5409 1</inkml:trace>
  <inkml:trace contextRef="#ctx0" brushRef="#br0" timeOffset="851909">24477 15673 9826 0,'0'0'2944'0,"0"0"-1736"16,0 0 313-16,0 0-689 0,3 28-488 15,-1-3-72-15,-2 3-112 16,1 1-8-16,3-1-152 0,-3-2 0 16,-1-3-400-1,0 1-912-15,0-7-905 16,0-4-4112-16</inkml:trace>
  <inkml:trace contextRef="#ctx0" brushRef="#br0" timeOffset="852320">24592 15615 8529 0,'0'0'2377'0,"0"0"-449"31,0 0-215-31,0 0-553 16,0 0-312-16,0 0-336 0,0 0-168 16,0 0-128-16,0 0-80 15,0 0-64-15,113 16 24 0,-113 8 32 16,0 6-64-16,0 4-64 15,0 1-160 1,-7-3-312-16,-6-2-472 16,2-7-216-16,0 0 144 0,-1-7 23 15,6-4 201-15,1-4 520 16,5-5 136-16,0-3-16 0,0 0 152 15,0 0 232 1,11 0 336 0,6-2-128-1,2-7 72-15,4-6-159 0,2 2-161 0,6-1-136 0,1 1-32 16,2 4-24-16,3 5-1161 15,-6 2-1095-15,-8 2-3193 0</inkml:trace>
  <inkml:trace contextRef="#ctx0" brushRef="#br0" timeOffset="852791">24973 15336 7697 0,'0'0'2745'0,"0"0"-2017"0,0 0 424 16,0 0-176-1,0 0-215-15,66 23-225 0,-48-10-80 0,-5 8-232 0,1 1 152 31,-2 5 120-31,-6 5 112 16,-4 9-104-16,-2 5-152 16,0 2-208-16,-2 5-88 0,-14 0-40 15,-2 1-16 1,-6 3-352-16,-16 11-1024 0,4-16-2593 0,2-10-4377 0</inkml:trace>
  <inkml:trace contextRef="#ctx0" brushRef="#br0" timeOffset="855166">24162 14220 3208 0,'0'0'6362'15,"0"0"-5602"-15,0 0-344 16,0 0 448-16,0 0 8 16,0 0-376-16,50 102-136 15,-39-80-120-15,2-7-152 16,-1-2 160-1,2-5-168-15,1-8 121 0,-4 0 263 0,0 0 80 16,2-21 168-16,5-7-112 16,-3-8-248-16,1-5-344 15,-5-4-8 1,4-3-1360-16,-7 10-2649 15,0 16-5113-15</inkml:trace>
  <inkml:trace contextRef="#ctx0" brushRef="#br0" timeOffset="855321">24422 14677 5937 0,'0'0'6121'15,"0"0"-4537"-15,0 0-159 0,0 0-33 16,0 0-696-16,-5 6-632 15,10 9 24-15,11 6-88 0,2 1 48 32,-3-1-48-32,2 2 48 15,-2-7-8 1,-5-6-40-16,-1-2 48 0,-2-6-24 0,2-2-16 15,-2 0 144-15,4-10 176 0,2-14-64 16,5-8-264-16,11-21-264 16,-5 10-1632-1,-4 7-3977-15</inkml:trace>
  <inkml:trace contextRef="#ctx0" brushRef="#br0" timeOffset="856153">25110 15266 7721 0,'0'0'2233'0,"0"0"-1153"0,0 0 456 16,0 0-632-16,0 0-352 16,0 0 33-16,0 0-177 31,0 0-104-16,42 82-104-15,-31-66-128 0,-1-4 8 0,0-1-64 16,-2-5 32-16,-3-4-48 0,-4-2 8 0,4 0 72 16,-2-4 120-16,5-21 144 15,-1-9-280 1,4-22-64-1,-3 4-1296 1,-1 8-3673-16</inkml:trace>
  <inkml:trace contextRef="#ctx0" brushRef="#br0" timeOffset="860181">18237 17079 624 0,'0'0'7473'0,"0"0"-5808"0,0 0-665 16,0 0 32 0,-34 30-320-1,23-2 32-15,3 7-32 16,-2 4 105-16,-1 7 159 0,-1 4-104 15,3 3-208-15,-3 0-184 16,1-4-192-16,0-5 8 0,1-8-144 16,2-5-48-1,1-8-16-15,3-7-80 47,2-6 9-31,0-4-9-16,2-6-8 15,0 0-185-15,0 0-375 16,0-10-728-16,2-12-1825 0,8-3-4032 15</inkml:trace>
  <inkml:trace contextRef="#ctx0" brushRef="#br0" timeOffset="860793">18167 17133 3384 0,'0'0'1977'16,"0"0"-585"-16,0 0 272 0,0 0-39 15,0 0-689-15,0 0-192 16,0 18 232-16,12-2 120 0,-1 4-143 31,5 8-241-31,2 2-128 16,1 4-176-16,1 4-136 0,1 1-32 15,0 1-104-15,-5-4-136 16,0 0 0-16,-3-6 0 16,3-6 48-16,-8-5-40 0,2-4 0 31,-5-5 0-31,-2-2-8 15,2-4 0-15,-5 0 0 0,0-4 0 16,0 0-136-16,0 0-328 16,0 0-688-16,0-2-1673 15,0-5-6041 1</inkml:trace>
  <inkml:trace contextRef="#ctx0" brushRef="#br0" timeOffset="861168">18056 17454 6513 0,'0'0'2616'16,"0"0"-1407"-16,0 0-457 15,0 0 272-15,0 0 264 0,0 0-223 16,115-39-337-16,-85 30-192 15,1-3-48-15,0 1-72 0,-4 3-40 32,-1 1-120-32,-7 1-120 15,1 0-88-15,-9 1-48 0,0 3 8 31,-4 0-8-31,-1 2-456 32,-4-6-848-32,3 3-873 0,-5-1-2328 15</inkml:trace>
  <inkml:trace contextRef="#ctx0" brushRef="#br0" timeOffset="861539">18450 17195 4825 0,'0'0'5393'16,"0"0"-3529"-16,0 0-384 16,0 0-319-16,0 0-609 15,0 0-336-15,0 0 80 0,0 0 208 31,3 103-96-31,5-69-96 16,-4 2-184-16,2-4-72 0,-4-2-48 16,3-4 48-16,-2-7-56 15,-2-2-80-15,1-7-504 16,-2-5-840-16,0-2-1425 0,0-3-3448 0</inkml:trace>
  <inkml:trace contextRef="#ctx0" brushRef="#br0" timeOffset="861882">18389 17167 5113 0,'0'0'3216'0,"0"0"-1655"0,0 0-585 16,0 0-256 0,0 0 176-16,0 0-280 15,0 0-224 1,131-10 32-1,-104 10-111-15,-3 6-17 0,0 6-88 16,-7 0 88-16,-3 5 8 16,1 0 24-16,-4 3-56 15,-5 3-64-15,-4 0 24 0,-2 1-64 16,0 4 16-16,-6 1 32 15,-11-1-144 1,0 0 136-16,-3 0-200 0,-1-5 104 0,4 0-112 16,4-7-112-16,6-8-856 0,1-6-1377 31,6-2-4720-31</inkml:trace>
  <inkml:trace contextRef="#ctx0" brushRef="#br0" timeOffset="862461">18696 17225 7137 0,'0'0'2881'15,"0"0"-1521"-15,0 0 336 0,0 0-447 0,0 0-673 31,0 0-312-31,0 0-112 0,22 66 40 16,-14-44-120-16,0 1 40 16,0-3-16-16,-1-3-24 15,-1 2 0-15,-1-5-64 0,2-2-8 16,-3-4 0-16,-2 0 8 15,3-4-8 1,0-1 16-16,-4-1 48 16,4 0-120-16,2-2 56 15,-1 0 0-15,5 0 56 16,1 0-56-16,-1 0-56 0,-1-2 48 15,-1-5 8-15,3 1-8 0,-6-2-64 16,4 1 64-16,-4-1 8 31,-1-1 0-31,2-3 120 0,1-1 32 16,0 0 232-16,-2-2 16 15,1 4-112-15,-2 1 16 0,-1 1-48 16,-4 1 128-16,0 3-80 16,0-6 121-16,0 1-161 15,0-1-112 1,0-4-152-16,-3 1-152 0,2 0-705 15,1-2-1111-15,0 2-2345 16,0 4-3481-16</inkml:trace>
  <inkml:trace contextRef="#ctx0" brushRef="#br0" timeOffset="862737">18946 17127 3696 0,'0'0'4121'0,"0"0"-2697"15,0 0-151-15,0 0-313 0,0 0 184 31,0 0 80-31,0 0-199 16,21 56-81-16,-13-24-72 16,-2 6-328-16,2 7-128 0,-3 2-192 15,2 4 80-15,-2-2-16 16,1-2 17-16,-1-5-233 0,3-3 8 15,-2-7-80 1,3-7 0 0,-3-3 0-16,-3-5 0 15,2-2-297-15,-5 0-951 0,0-6-1392 0,0-3-4986 16</inkml:trace>
  <inkml:trace contextRef="#ctx0" brushRef="#br0" timeOffset="863235">18959 17101 6545 0,'0'0'2680'16,"0"0"-1447"-16,0 0-113 0,0 0-456 16,0 0-312-16,0 0-200 31,84-32-88-31,-66 32-16 0,-1 0 0 15,1 0 24-15,-3 0-64 0,-2 0-8 16,-2 7 152-16,0 4 72 16,-3 3 88-1,-1 2 217 1,-2 4 263-1,-5 2-88-15,0 0-128 16,0 2-200-16,0-2-8 0,0-2-112 16,-12 3-40-16,-1 1-8 15,-4-3-56-15,-1 2 8 0,0-3-152 0,3-5-16 16,1 0-392-1,9-9-856-15,-1-4-1345 0,6-2-4496 16</inkml:trace>
  <inkml:trace contextRef="#ctx0" brushRef="#br0" timeOffset="863746">19459 17193 7537 0,'0'0'5977'15,"0"0"-3848"1,0 0-313-16,0 0-407 15,0 0-713-15,0 0-448 0,0 0-248 16,-6-2-72-16,6 2-104 16,0 0-761-16,0 8-455 0,0 6-1248 15,0 2-6202-15</inkml:trace>
  <inkml:trace contextRef="#ctx0" brushRef="#br0" timeOffset="863952">19453 17372 6329 0,'0'0'5409'0,"0"0"-4249"0,0 0 393 15,0 0-513-15,0 0-696 0,0 0-336 16,18 18-8-16,-4-1-256 15,-4 0-2321 1,0-3-7385 0</inkml:trace>
  <inkml:trace contextRef="#ctx0" brushRef="#br0" timeOffset="874110">19593 16304 656 0,'0'0'2944'0,"0"2"-527"0,0 1-161 15,-4-3-311-15,4 0-553 0,0 2-304 31,0-2-296-15,0 0-231-16,0 0-185 0,0 0-144 16,0 0-120-16,0 0 0 0,0 0-32 15,0 0 8-15,-2 0-80 0,2 0 64 16,0 0-24-16,0 2-40 31,-2-2 40-31,2 4 0 16,-3 0-48-16,-2 2 8 0,2 1-8 15,-3 4 128-15,-2 3-48 16,-1 0-48-16,1 2-16 0,-1 0 40 16,-1 0-48-16,4-2 0 31,1-4 40-31,-2-2-40 31,6 1 0-31,1-3 216 0,0-1-24 0,0 3-152 0,0 0 104 16,0 5 32-16,0-2 144 0,1 4-88 0,9 2-96 15,1 4-16 1,2-1-24-1,3-3 40 1,-3 2-136 0,3-6 56-16,-3 0-56 0,0-5 40 15,0-4-48-15,10-4-840 16,-4-6-1416-16,-4-13-8483 0</inkml:trace>
  <inkml:trace contextRef="#ctx0" brushRef="#br0" timeOffset="875486">19719 16217 1216 0,'0'0'7401'16,"0"0"-5128"-16,0 0-681 0,0 0 9 15,-3 0-641-15,3 0-520 16,0 0-120-16,10 0 144 0,6 0 56 15,0 0-16 1,7 0-160-16,-4 0-224 0,-1 2 8 16,-2 4 0-16,-3-2 80 0,-2 1-200 31,-1 1 40-31,-5 1 88 15,-2-3-128-15,0 2 48 0,-3 2 120 16,0 4 9-16,0 2-9 16,0 8-32-1,-3 4 64-15,-15 8-200 0,1 2 0 0,-1 2-8 16,-5 0 0-1,5-6-72-15,5-6-80 16,2-3 152-16,5-12 0 0,1 0 0 16,5-7 0-16,0-2-112 31,0-2 32-31,0 0 72 0,0 0-168 0,0 0-25 15,10 0 105-15,6 0 72 16,5 0 24-16,1-6 48 16,7-3-40-16,-1-1 64 0,-2 3-16 15,-2-1-48-15,-3-1 0 31,-8 5 57-31,-2 0-65 0,-4 2 0 16,-3 2 88-16,-2 0-80 16,-2 0 64-1,3 0-64-15,-3-1-8 0,0 1-24 0,0 0-32 16,0 0-40-16,0 0-105 15,0-2-135-15,2 2-232 32,3-6-800-32,-2 1-664 0,0-1-4490 15</inkml:trace>
  <inkml:trace contextRef="#ctx0" brushRef="#br0" timeOffset="875774">20199 16415 6785 0,'0'0'4473'16,"0"0"-3257"-16,0 0 633 0,0 0-97 16,0 0-776-16,0 0-400 15,0 0-128 1,0 0-208-16,0 122-136 15,0-95-104 1,-6 3-368-16,2-6-1304 0,1-8-3633 16</inkml:trace>
  <inkml:trace contextRef="#ctx0" brushRef="#br0" timeOffset="876370">20231 16170 4584 0,'0'0'4609'15,"0"0"-3616"-15,0 0-49 16,0 0 552-16,0 0-608 0,0 0-47 15,65 0-265-15,-49 0-160 16,-5 10 88-16,1 5-24 16,-7 0-64-16,-2 6 208 15,-3 1-144 1,0 2-16-16,0-1-192 15,-15 0-119-15,2-3-57 0,-1-2-16 32,-1-6-80-32,4-4-8 0,3-4-8 0,3-2-24 15,5-2-153-15,0 0-23 16,0 0-80-16,0 0-8 15,5 0-64-15,9 0 360 0,6 0-40 16,-1-4 48-16,1 2-72 16,-3 2 72-1,3 0 8-15,-7 0-8 16,-2 0 0-16,-1 2 8 15,-2 6-8-15,-7 2 72 16,-1 4 208-16,0 5 64 0,0 4-88 16,-5 3-256-16,-9 17-280 31,-2-9-1504-31,4-6-3953 0</inkml:trace>
  <inkml:trace contextRef="#ctx0" brushRef="#br0" timeOffset="876558">20561 16494 5473 0,'0'0'3272'0,"0"0"-1695"16,0 0-153-16,0 0-272 0,0 0-664 15,0 0-136-15,3 47-352 0,-3-24-2360 16</inkml:trace>
  <inkml:trace contextRef="#ctx0" brushRef="#br0" timeOffset="876960">20721 16140 9249 0,'0'0'3049'0,"0"0"-1713"31,0 0 121-31,0 0-265 16,0 0-344-1,0 0-368-15,0 113-144 0,0-79-136 0,0 0-120 0,0-6 16 16,0-6-96-16,0-4-48 16,0-7 48-16,0-6 0 15,0-1-40 1,0-2 32-16,0-2 8 15,8 0-8-15,3 0 8 16,2 0 16-16,0 0-8 0,5 0 0 16,-1-8 0-16,0-2 72 0,-3 0-80 15,-1 2-8 1,-2 0-152-16,-1 2-112 15,-2 2-288-15,-3 0-416 16,-2 2-512-16,-3 0-1505 31,0 2-3464-31</inkml:trace>
  <inkml:trace contextRef="#ctx0" brushRef="#br0" timeOffset="877218">20827 16178 1584 0,'0'0'6409'16,"0"0"-4680"-16,0 0-625 15,0 0 880-15,0 0-431 0,5 75-409 16,0-49-288-16,1 1-256 15,-4-2-176-15,3-3-152 16,0-2-144-16,-5-2-40 16,1-2-80-16,-1 0-8 15,0 6-552-15,0-3-1248 16,0-6-3321-16</inkml:trace>
  <inkml:trace contextRef="#ctx0" brushRef="#br0" timeOffset="877464">21118 16343 7433 0,'0'0'3161'16,"0"0"-1233"-16,0 0-79 15,0 0-617-15,0 0-688 0,0 0-376 16,0 0-168-16,-24 96-368 16,8-66-1753-16,-1-1-7217 0</inkml:trace>
  <inkml:trace contextRef="#ctx0" brushRef="#br0" timeOffset="878128">21281 16112 9161 0,'0'0'3889'16,"0"0"-3033"-16,0 0 49 0,0 0 447 16,0 0-384-1,0 0-296 1,18 137-216-16,-15-101-224 15,5-4-56-15,-5-2-79 0,2-4-97 16,2-4-105-16,-6-2-759 16,3-6-1232-16,-4-6-3889 15</inkml:trace>
  <inkml:trace contextRef="#ctx0" brushRef="#br0" timeOffset="878670">21425 16070 4785 0,'0'0'4384'15,"0"0"-3215"-15,0 0 599 16,0 0-104 0,0 0-495-16,0 0-193 0,0 0-320 15,92 10-272-15,-81-2-16 16,0 3-64-16,-2 0-32 0,-3 4 0 15,-1 0 144-15,-5 6-87 16,0 0-113 0,0 3-64 15,0 3-8-31,-8-1-144 0,-7 0-272 0,2-5-8 0,0 0-297 0,0-5 177 15,1-4-24-15,5-2 248 0,-1-7 176 16,5 2 0-16,3-5 0 31,0 0 8-31,0 0 104 0,0 0-112 16,0 0 0-16,11-2 0 15,5-10 32 1,4-2 144-16,1 2-80 0,-2-2-32 16,2 4-56-16,-2 0-8 0,-1 4 72 31,-5 0-72-31,3 2 0 15,-3 0-296 1,-2 4-1280-16,-6 0-3017 16,-3 0-4937-16</inkml:trace>
  <inkml:trace contextRef="#ctx0" brushRef="#br0" timeOffset="879060">21799 15960 7697 0,'0'0'2897'0,"0"0"-2089"0,0 0 480 0,0 0 153 0,0 0-217 31,0 0-424-31,0 0-112 0,88 7-224 16,-74 2-96-16,2 1-120 15,-3 4-120-15,-3 4 40 16,-2 4 88-1,-3 3 233-15,-2 5-193 0,-3 0-176 0,0 4 0 32,0-2-32-32,0 2-88 0,-14-2-128 15,-14 13-713-15,-3-8-1943 16,2-3-8659-16</inkml:trace>
  <inkml:trace contextRef="#ctx0" brushRef="#br0" timeOffset="887532">19776 16980 5337 0,'0'0'3064'16,"0"0"-871"-16,0 0-137 15,0 0-391-15,0 0-553 0,0 0-272 16,0 0-224-16,0 0-144 31,0 0-104-31,0 0-40 0,-3 0-8 16,-2 7-176-16,-2-1-8 0,-1 4 25 15,2-1-73-15,1 4 128 32,-3-1-16-32,5 0-112 0,-2 0-40 0,2 1-48 15,1 2-8 1,2 0 8-16,0 2-16 15,0-1 8-15,0 0-40 0,6 3 40 0,3-4 0 16,2 0 8-16,0 0-8 31,4-3 0-31,-6 0 8 0,3 0 0 16,2-1 0-16,-4-3-8 31,1-1 0-31,-1 1 8 16,-2-4-8-16,0 1 8 15,-5-3 0-15,4-2-8 0,-4 0-88 0,-1 0-1009 31,1 0-2031-31,-3 0-7699 0</inkml:trace>
  <inkml:trace contextRef="#ctx0" brushRef="#br0" timeOffset="889234">20160 16828 1400 0,'0'0'5353'31,"0"0"-3041"-15,0 0-607-16,0 0 23 0,0 0-488 0,0 0-519 16,0 0-121-16,-8 0-120 15,5 0 32-15,1 0-32 16,-6 7 24-16,5-2-136 0,-5 3-48 31,2 2 72-31,1-1-64 16,-3 0-112-16,1 1-95 15,2 1-9-15,2 0-104 0,-3 1 40 16,4 3-48-16,0 0 8 0,-2 4 40 15,2 3 0-15,-1 1-40 16,-2 3 64 0,3 1-72-16,1 1 8 15,1-2-8 1,0 2 16-16,0-4-16 0,0-2 0 0,0-4 0 15,0-4-48-15,8 0 32 16,1-4 8-16,1 0 0 16,-2 1 0-16,3-6-8 15,1 1-80 1,-1-2-32-16,2-2 120 15,0-2-129-15,0 0 1 0,-2 0-8 0,2 0 32 16,-2-10 0 0,1-1 64-16,-3-2 40 15,-1-1 8-15,-3 0-8 16,-3-2 0-16,3 2 8 0,-5-2 8 15,0 2 40-15,0 2-40 16,0 0 56-16,0 4 24 16,-5-2-72-16,-6 4 160 15,-2 0-56 1,-5 2-64-16,0 4-7 15,-1 0-41-15,1 0-8 0,0 0-105 16,4 0-63-16,2 6 0 16,6 2-112-1,3-2-656-15,3 2-760 0,0-2-1481 0,0-4-4977 0</inkml:trace>
  <inkml:trace contextRef="#ctx0" brushRef="#br0" timeOffset="892317">20480 17193 3608 0,'0'0'2865'0,"0"0"-881"0,0 0 25 16,0 0-305-16,0 0-728 0,0 0-440 15,0 0-55 1,0 0-105-16,0 0-96 0,0 0 0 15,0 0 40-15,0 0-64 0,0 0 48 16,0 0 24-16,0 0-128 16,0 0 72-16,0 0 32 0,0 0-80 15,0 0-24-15,0 0-96 16,0 9 40-16,0 0-136 31,-6 7 64-31,-2 8-72 0,-1 0-784 16,1-3-3313-16</inkml:trace>
  <inkml:trace contextRef="#ctx0" brushRef="#br0" timeOffset="894802">20503 16897 4745 0,'0'0'4993'0,"0"0"-3625"0,0 0 200 31,0 0 153-31,0 0-681 15,0 0-472 1,0 0-352-16,0 0-216 0,0 0 16 0,35 0 104 16,-9 0-8-16,0 0-40 0,0 0-24 15,3 0-24-15,-7 0 48 31,1 0-64-31,-4 0 0 16,-7 2 48-16,-1-2-40 31,-6 2-16-31,0-2 16 0,-5 0 64 0,0 0-24 0,0 0 72 0,0 0 16 16,0 0-16-16,0 2-40 31,0 1 160-31,0 5-40 16,0 5-88-16,0 8-120 0,0 9 0 31,0 6-8-31,1 7 8 0,7-3 0 0,-3-2 0 0,5-3-8 0,-4-10 8 15,-1-7-8 1,0-6 8 0,-3-3 0-16,-1-7 16 15,-1-2-16-15,0 0 56 0,0 0 16 16,0 0-72-16,0 0-296 15,0-25-864-15,0 3-2729 0,0-2-2496 0</inkml:trace>
  <inkml:trace contextRef="#ctx0" brushRef="#br0" timeOffset="895091">20948 16852 1328 0,'0'0'3128'0,"0"0"-1039"0,0 0 39 16,0 0-79-1,0 0-137 1,0 0-471-16,0 0-57 15,0 0-104-15,83 113-256 0,-78-85-160 16,1-2-375-16,-4 2-65 16,-2-4-232-16,0 4-48 0,0 0-144 15,-13 18-664 1,-11-8-1497-16,-1-4-5985 15</inkml:trace>
  <inkml:trace contextRef="#ctx0" brushRef="#br0" timeOffset="895787">19950 17528 4913 0,'0'0'4481'0,"0"0"-2881"15,0 0-48-15,0 0-432 0,0 34-487 16,0-8-153-16,0 6 24 15,2 2-96-15,9 2 8 16,1-1-72-16,1-8-120 0,3-1-128 16,-3-5-80-16,3-6 40 15,0-4-56 1,5-7-952-16,-3-4-1529 0,-1 0-4872 0</inkml:trace>
  <inkml:trace contextRef="#ctx0" brushRef="#br0" timeOffset="896490">20275 17422 6345 0,'0'0'2816'16,"0"0"-1191"-16,0 0-209 16,0 0-656-16,0 0-64 15,0 0-143-15,-29 124 151 0,29-86 112 16,0 2-240-1,0 1-216 1,6-3-88-16,9-2-32 0,-1-4-40 0,6-6-64 16,-6-4-120-16,6-8 56 15,-9-3-72-15,5-4 0 16,-1-5 0-16,-7-2 0 15,3 0 0-15,-3-2 0 32,-1-14 16-32,1-5 168 0,-7-4-72 0,-1-1-8 0,0 0 0 15,0 1-8-15,-5 3 56 16,-7 6-40-16,-1 2-112 15,0 6 48 1,1 8-48-16,1 0-376 16,1 17-1192-16,4 9-2809 31,3-3-3745-31</inkml:trace>
  <inkml:trace contextRef="#ctx0" brushRef="#br0" timeOffset="896685">20645 17695 7961 0,'0'0'2769'15,"0"0"-793"-15,0 0-87 0,0 0-537 16,0 0-720-16,0 0-176 0,0 21-336 15,0 5-120-15,-7 14-984 32,-4-5-3009-32,3-8-5921 0</inkml:trace>
  <inkml:trace contextRef="#ctx0" brushRef="#br0" timeOffset="897482">20709 17472 1168 0,'0'0'8618'16,"0"0"-6266"-16,0 0-976 0,0 0-351 16,0 0-593-16,0 0 16 0,0 0-80 15,63-18-112 1,-38 12-112-16,-1-1-24 0,-2 4-104 0,-2-1 40 15,-6 0 56-15,-1 2-104 16,-3 0-16-16,-5 2-40 16,-4 0-24-1,1 0 64-15,-2 0 8 16,0 0 0-16,0 0 120 0,0 0 216 15,0 0 160-15,0 0 0 16,0 0-40-16,0 0-104 16,0 0-55-16,0 8-121 0,0 10-160 31,0 3 32-31,0 8-48 15,0 3 48-15,0 5 80 16,0-1 136-16,0-1 24 0,0-4 16 16,0-3-40-16,0-9-168 15,0 0 0-15,0-6-96 0,0 0 0 16,0-3-344-1,0-1-952-15,0 0-1481 16,0-3-6665-16</inkml:trace>
  <inkml:trace contextRef="#ctx0" brushRef="#br0" timeOffset="897680">21147 17622 7921 0,'0'0'4697'15,"0"0"-3144"1,0 0 295-16,0 0-536 16,0 0-704-16,0 0-352 15,0 0-104-15,0 0-24 0,0 0-128 16,-29 128-272-16,18-96-1072 15,-1-6-3105-15,6-7-5777 0</inkml:trace>
  <inkml:trace contextRef="#ctx0" brushRef="#br0" timeOffset="898477">21375 17330 5945 0,'0'0'2888'15,"0"0"-623"-15,0 0-185 16,0 0-631-1,0 0-417 1,0 0-344-16,-81-4-264 0,75 14-80 16,1-1-120-16,3 6-144 0,2-2-72 15,0 4 0-15,0-1-8 16,0 0 0-16,10 0 0 0,1 0 0 31,0-2 0-31,6 0 8 16,-1-2-8-16,1-2 0 15,1 0 0-15,0-2 0 0,-4 0 0 0,4-2 8 16,-2 0-8-1,-4 0 0-15,-1 2 8 0,-3 0 0 16,-1 4-8 0,-3-2 8-16,0 2 40 15,-3 0-48 1,-1 0-8-16,0 1-72 0,0-4 16 0,-1 1 24 15,-11-1 40-15,-2-1 0 0,-1-5 64 16,-1-1-64 0,-3-2 16-16,-2 0-16 15,3 0-56-15,0 0-16 16,7-11 72-1,6-4 0-15,-1-2 0 0,6-4-56 0,0-3 56 32,0-4 8-32,11-2 72 15,3 2 32-15,1-1-8 0,-4 6-32 16,2 5-64-16,-2 6-8 15,1 3-304-15,4 7-976 32,-5 2-1345-32,-3 0-3240 0</inkml:trace>
  <inkml:trace contextRef="#ctx0" brushRef="#br0" timeOffset="898830">21719 17217 6649 0,'0'0'1792'0,"0"0"-775"31,0 0 767-31,0 0-216 16,0 0-560-16,0 0-167 0,47 44-265 15,-38-30 240 1,-1 5 32-16,-3 2-320 0,-2 3-208 16,-3 3-128-16,0-1-64 0,0 4-128 15,0 0-104-15,-14 12-912 0,-2-8-1344 16,-7-2-4762-16</inkml:trace>
  <inkml:trace contextRef="#ctx0" brushRef="#br0" timeOffset="899781">20286 18206 3688 0,'0'0'5794'0,"0"0"-4050"0,0 0 112 16,0 0-719-16,0 0-369 16,0 0-328-16,0 0-64 31,0 0-272-31,-51 56 24 0,47-28-8 15,1 4 48-15,3 0-96 16,0 0-24-16,0-2-40 0,3-3 72 16,9-3-72-16,1-5-8 15,3-4 0-15,-2-4-8 16,14-3-488-1,-7-6-1569-15,-2-2-4648 0</inkml:trace>
  <inkml:trace contextRef="#ctx0" brushRef="#br0" timeOffset="901133">20595 17979 4456 0,'0'0'4617'15,"0"0"-2784"-15,0 0 255 0,0 0-311 16,0 0-697-16,0-2-176 15,0 2-256-15,0 0-80 0,0 0 112 16,0 0-287-16,0 0-73 31,0 0-112-15,0 0-32-16,0 6-72 0,0 4-56 0,-5 5-32 15,2 2-8-15,1 3 40 16,0 5-40-16,2-1 40 0,0 3 8 16,0 3-32-16,0 0-24 31,0 4-40-31,0-1 40 15,4-1-8-15,5-1 0 0,-1-6-8 16,2-1-40-16,1-4 56 16,-4-2 0-16,3-5-216 0,-2-6-8 15,1-1-16-15,-1-2-88 16,-3-4-33-1,2 0-191-15,1 0 8 0,-3 0-48 16,1 0 312 0,2-8 208-16,0-5 64 0,-1-6 8 15,-2 1-8-15,-1-2 8 0,-2 2-8 16,-2 2 0-1,0 2 0-15,0 2 8 16,0 4 48-16,0 0 104 0,-3 0 32 16,-7 2-32-1,0 2-80-15,-4 2-72 0,-2 2 0 16,0 0-128-16,1 0-200 0,0 6-360 31,1 14-960-31,-1-2-1553 16,7 0-3240-16</inkml:trace>
  <inkml:trace contextRef="#ctx0" brushRef="#br0" timeOffset="901497">20942 18194 80 0,'0'0'7329'0,"0"0"-5088"15,0 0-265-15,0 0 176 0,0 0-711 16,0 0-529-16,0 6-128 16,0 7-272-16,0 8-104 0,0 5-408 31,-15 16-104-31,4-6-2248 15,0-8-8555-15</inkml:trace>
  <inkml:trace contextRef="#ctx0" brushRef="#br0" timeOffset="902572">20984 18004 4200 0,'0'0'4873'16,"0"0"-3040"-1,0 0 199-15,0 0-439 16,0 0-785-16,0 0-448 0,0 0-248 16,0 0-56-16,13-11 40 15,1 7 112-15,1-4 128 0,6 1-184 16,-2-2 24-1,4 1-56-15,-4 0-56 16,4 1-8 0,-2 0 40-16,-7 3-56 0,3 0-40 0,-6 2-48 15,-3 0-24-15,-3 2-32 31,-4-2 0-31,3 2 8 0,-4 0-8 16,0 0 104-16,0 0 0 16,0 0 192-16,0 0-112 0,0 0 192 15,0 0 96 1,0 0-88-16,0 0-80 0,0 0 48 0,-5 0-136 15,5 2 16-15,-5 8 0 32,3 6-128-32,2 4 0 15,0 8 0-15,0 2 0 0,0 2 0 16,0-2 8-16,0 0-8 15,0-2 8-15,0-1 73 0,0-5-73 16,0-3-8-16,2-2 8 31,3-4 8-31,-4-2-16 16,3-3 8-16,-4-2-8 0,1-2 0 15,-1-2 8-15,0-2-72 0,0 0 64 16,0 0 0-16,0 0-65 0,5 0-263 16,-5 0-384-1,0 0-1096 1,0 0-3097-16</inkml:trace>
  <inkml:trace contextRef="#ctx0" brushRef="#br0" timeOffset="903513">21497 18290 3184 0,'0'0'7234'0,"0"0"-4818"16,0 0-583-16,0 0 39 15,0 0-832 1,0 0-424-16,0 6-440 16,0 4-96-16,0 4 32 0,0 4-112 15,0 0-536-15,0 1-936 16,0-8-2705-16,0-3-4633 0</inkml:trace>
  <inkml:trace contextRef="#ctx0" brushRef="#br0" timeOffset="904385">21724 17901 5977 0,'0'0'4161'0,"0"0"-1777"0,0 0-295 31,0 0-697-31,0 0-432 16,0 0-488-16,0 0-120 0,0 0-192 16,-65 18-160-16,57-4-16 15,-2 4 16-15,4 3-8 16,6-2-16-16,-5-1 8 0,5-2-40 31,0 2 8-31,0-2 32 16,5 1-48-16,6-2 48 0,2 2-40 15,5-2 56-15,1 0-8 0,0-2-32 31,6 0 40-31,1-1 8 0,-1-3 8 0,1 2-32 16,-2-3-16 0,-1-1-72-16,-4 2 32 15,-4-1 72-15,-4 0 0 0,-3-2-56 16,0-3 56-16,-4 2-8 31,-4-1 64-31,0 0-56 0,0 4 16 16,0 0 40-16,0 2-56 0,-7 2 104 15,-6-2-104-15,-1 0-64 16,-4-2 56-16,0-2-160 0,0-4 0 15,-4-2-40-15,4 0 80 47,4 0-16-47,-1-2 72 16,5-6 72-16,5-2 0 0,1-4 24 15,4-4-24-15,0-4 0 0,0-2 8 16,1-6 56-16,14-2 40 16,-1-2-88-16,7 2 88 31,-3 3-96-31,1 3 56 0,-6 6-64 0,2 4 0 0,-4 7-464 15,4 7-1128-15,-9 2-1441 0,4 0-3088 0</inkml:trace>
  <inkml:trace contextRef="#ctx0" brushRef="#br0" timeOffset="905660">22101 18034 5897 0,'0'0'1936'31,"0"0"-792"-31,0 0 225 16,0 0-385-16,0 0-112 15,12 4 24-15,-11 0-480 0,1 3 88 16,-2 1-71-16,0 5-9 15,0 2-64-15,0 8-64 0,-6 14-296 16,-11-3-304 0,0-3-3777-16</inkml:trace>
  <inkml:trace contextRef="#ctx0" brushRef="#br0" timeOffset="906598">22328 17754 6225 0,'0'0'5241'16,"0"0"-3193"-1,0 0-455 1,0 0-161-16,0 0-632 0,0 0-344 15,0 0-184-15,0 5-272 16,0 11-24-16,8 4 24 0,3 4 8 16,0 3 112-16,1 2-112 0,-1-1 40 31,-5-2-40-31,4-4 48 15,-4-1-48 1,-1-6 8-16,-1-3 32 0,-1 0-48 0,-2-4-288 16,-1 0-608-1,0-4-1264-15,0 1-2841 16</inkml:trace>
  <inkml:trace contextRef="#ctx0" brushRef="#br0" timeOffset="906958">22499 17712 5209 0,'0'0'2296'0,"0"0"-824"16,0 0 337-16,0 0-161 0,0 0-272 15,42 47-199-15,-34-24-281 16,0 7-192 0,-2 0-80-16,2 3-320 15,-4-3-168-15,0-6-128 16,1-2-16-1,-1-8-32 1,0-2-368-16,1-2-824 0,0-4-913 0,-3-2-4016 16</inkml:trace>
  <inkml:trace contextRef="#ctx0" brushRef="#br0" timeOffset="907174">22869 17891 7281 0,'0'0'2569'16,"0"0"-569"-16,0 0 48 15,0 0-759 1,0 0-529-1,0 0-232-15,0 0-480 0,-30 102-48 0,8-55-2120 16,-4-6-8243-16</inkml:trace>
  <inkml:trace contextRef="#ctx0" brushRef="#br0" timeOffset="908155">23030 17584 3392 0,'0'0'6242'16,"0"0"-4954"-16,0 0 336 15,0 0 345-15,0 0-561 0,0 0-280 16,0 0-352-16,50 111-192 15,-43-75-207-15,2 2-161 16,-2-2-168-16,1-2-48 0,-5-4-409 31,2 0-703-31,0-10-1648 16,-4-6-5482-16</inkml:trace>
  <inkml:trace contextRef="#ctx0" brushRef="#br0" timeOffset="908831">23225 17538 5337 0,'0'0'6345'16,"0"0"-4953"-16,0 0 233 15,0 0 39 1,0 0-576-16,0 0-320 0,55-6-247 0,-37 6-177 0,5 0-88 15,-9 2-72-15,2 8-48 32,-3 4-64-32,-5 6 16 0,-1 2-8 15,-2 4 72-15,-5 4 8 31,0 0-104-31,0 0-56 0,-7 2-120 0,-7 0-256 0,-4-4-232 16,5-1-137-16,-5-7 113 31,7-6 200-31,6-7 232 0,-3-2 56 16,8-5 144-16,0 0 88 15,0 0-72-15,0 0-16 0,0 0-72 16,11-8 72-16,6-6 96 0,0-1-96 16,3 0 128-1,-3-2-128 1,1 4 8-16,0 1-8 15,-2 1-176-15,3 4-1328 0,-7 1-1537 16,-6 4-3848 0</inkml:trace>
  <inkml:trace contextRef="#ctx0" brushRef="#br0" timeOffset="909238">23642 17345 5697 0,'0'0'2472'0,"0"0"-703"15,0 0-121-15,0 0-88 16,0 0-375 0,0 0-345-1,0 0-104 1,0 0-128-16,99 57-32 0,-91-37-240 15,-3 3 64-15,-2 5-120 16,-3 5-88-16,0 2-72 0,0 2-112 31,-15 3-8-31,-7 16-496 0,-1-10-1464 0,4-5-4065 0</inkml:trace>
  <inkml:trace contextRef="#ctx0" brushRef="#br0" timeOffset="910082">23471 17771 3472 0,'0'0'3889'0,"0"0"-2729"15,0 0 209 1,0 0-401-1,0 0-560-15,0 0-200 0,0 0-64 16,18-21 88-16,-13 17-40 16,3 0 240-16,-2 3 128 0,5-3-232 0,-1 2-144 31,1 0 96-31,-1-2-7 15,-2 0-201-15,0 1-56 16,-1-1 32-16,-2 2-48 0,-1 2-385 16,-2 0-1455-16,-2 0-3641 15</inkml:trace>
  <inkml:trace contextRef="#ctx0" brushRef="#br0" timeOffset="916484">868 10690 4136 0,'0'0'3225'31,"0"0"-1200"-31,0 0-241 16,0 0-96-16,0 0-383 0,0 0-313 15,0 0-312-15,0 0-184 16,0 0-96-16,0 0-72 0,0 0-104 15,0 0-48-15,0 0-104 16,0 0-72 0,0 0 0-16,0 0 0 15,0 0-8-15,8 0-48 0,2 0 56 16,9 0 16-1,1 0 64-15,2-2-24 0,3 2-48 0,0 0 0 16,1 0 64 0,2 0-16-16,-2 0-56 15,1 0 8 1,0 0-8-16,3 0 0 0,-1 0 8 0,0 0-8 15,-2 0 8 17,-3 0 0-32,-3 0 0 0,-1 0 8 0,-6 0 24 15,-2 0-32-15,-1 0-8 16,-5 0 8-16,-1 0 0 0,-3 0 0 31,1 0 0-31,-1 0-8 31,-1 0 0-31,4 0 0 0,0 0 8 0,1 0 40 0,-2 0 16 16,-3 0-64-16,-1 0 16 15,0 0-8-15,0 0 64 0,0 0-64 16,0 0-8-16,0 0-368 16,0 0-1960-16,-11-2-10699 0</inkml:trace>
  <inkml:trace contextRef="#ctx0" brushRef="#br0" timeOffset="924581">20763 18846 7657 0,'-2'0'2561'16,"0"0"-553"-16,-1 0-7 15,2 0-209-15,-1 0-512 0,0 0-264 16,2 0-335 0,-3 0-17-16,3 0-288 15,-3 5-40-15,0 12-232 16,-2 8-56-1,0 8-48-15,3 7-8 0,1-6 0 16,1-10-80-16,0-10 80 16,0-10-56-16,0 1-8 15,1-5-248-15,6 0-120 16,1 0-168-16,2 0-313 15,7 0-551-15,1 0-1337 32,-7 0-3960-32</inkml:trace>
  <inkml:trace contextRef="#ctx0" brushRef="#br0" timeOffset="925239">20971 18629 8065 0,'0'0'3201'0,"0"0"-961"0,0 0-327 16,0 0-649-16,0 0-664 15,0 0-184-15,-10 6-8 0,9 5-96 32,1 8-304-32,-2 9 0 15,2 4 104-15,0 6-104 0,0 5 16 16,0-3 16-16,7-1-40 15,5-5 0-15,1-4 0 16,5-3-16-16,0-5-40 0,-2-8 0 31,3-4-232-31,-7-6 96 16,4-4 40-16,-5 0 56 0,4-2 32 15,-7-14 64-15,0-2 8 0,2-2 48 16,-6-3-56-16,-2 6 96 16,-2-1-24-16,0 2 128 15,0 3 0 16,-2 2 72-31,-9 0-208 0,-3 5 9 0,-1 0-73 0,2 4 0 16,-3 2-265-16,5 0-111 16,-1 0-432-16,3 14-1088 15,2 5-1353-15,2-6-3288 0</inkml:trace>
  <inkml:trace contextRef="#ctx0" brushRef="#br0" timeOffset="925596">21318 18749 5265 0,'0'0'2632'0,"0"0"-503"15,0 0-273-15,0 0-520 0,0 0-552 16,0 0-127-16,3 0-233 0,-3 0 16 16,0 2-24-1,0 10-104 1,0 6 208-1,0 9-120-15,0 5-176 0,-4 4-224 0,-6 9-112 16,2-8-1328-16,0-12-3393 16</inkml:trace>
  <inkml:trace contextRef="#ctx0" brushRef="#br0" timeOffset="926693">21401 18580 8905 0,'0'0'3873'0,"0"0"-2088"0,0 0 63 16,0 0-792-16,0 0-608 15,0 0-296-15,0 4-152 0,1-4-8 16,14 0 8-16,-1 0 40 15,4 0-40-15,3-7 8 16,-2 1 152-16,1-2-160 0,-6 2 0 16,-2 1 0-16,-4 1 0 15,-3 2-8-15,-1 1-96 16,-2 1 96-16,1 0-80 15,-3 0 0 1,2 0 88-16,-2 0-64 16,0 0 64-16,0 0-8 0,0 0 16 0,0 0-16 15,0 0 0-15,0 0 8 16,0 1 8-1,0 16 8-15,3 2-16 16,-1 8 160-16,1-1-96 16,3 4-56-1,-2-4 40 1,0 0-32-16,1-4-16 0,-3-2 128 0,3-1-72 0,-4-8 104 0,1 1-80 31,1-3 25-31,-3 0-33 16,0-1-8-16,0 1-8 15,0-3-56-15,0-1 0 0,0-1 0 16,0 0-313-1,0-2-71-15,0 0-480 0,0-2-720 0,0 0-1353 16,0 0-4184 0</inkml:trace>
  <inkml:trace contextRef="#ctx0" brushRef="#br0" timeOffset="926956">21875 18665 4889 0,'0'0'6537'15,"0"0"-4953"-15,0 0 81 16,0 0-33-16,0 0-848 15,0 0-472-15,0 0-168 0,0 0-136 16,-3 126-16-16,-5-94-768 16,-2-6-2193-16,4-7-5128 15</inkml:trace>
  <inkml:trace contextRef="#ctx0" brushRef="#br0" timeOffset="927776">22179 18469 6729 0,'0'0'2953'0,"0"0"-865"0,0 0-360 15,0 0-559-15,0 0-689 16,0 0-184 0,-40-51-168-16,40 36 24 15,0-2 48-15,0 4 16 16,0 0-56-1,8 1-112-15,3 0 32 0,2 0-32 0,1 4 8 16,-1 0 56-16,0 4-104 31,-1 2-8-31,-3 2 16 0,-1 0-16 16,-1 0 8-16,-2 14 64 15,-4 6 176 1,-1 4 104-16,0 6-56 0,-1 4-136 0,-16 0-160 16,0-4-104-1,-1-6 8-15,0-7 96 16,5-7 8-16,0-4-8 0,7-6 8 15,1 0-8-15,0 0 56 16,5 0-56-16,0 0-120 0,0 0 120 16,0 0-200-16,0 0 112 0,0 0 0 31,0 0 16-31,10 3-72 15,3 8 72-15,0 1 72 0,3 8 40 16,2 3-40-16,-5 6-8 16,-1-1 8-16,0 2 0 0,-9-4 8 31,0-2-8-31,2-3 8 15,-2-8 0-15,1-1 160 0,-4-3 56 16,0-3-144 0,0-5 120-16,0-1-72 15,0 0-40-15,0 0-40 0,0 0 0 0,0 0-48 16,0 0-112-16,6 0-752 31,-1 0-1576-31,0-1-4330 0</inkml:trace>
  <inkml:trace contextRef="#ctx0" brushRef="#br0" timeOffset="928001">22476 18661 3872 0,'0'0'5321'0,"0"2"-3808"0,0 2 543 0,0 2-239 0,0 6-737 16,0 6-488-16,0 6-192 15,-13 16-400-15,0-6-1840 0,0-6-6450 16</inkml:trace>
  <inkml:trace contextRef="#ctx0" brushRef="#br0" timeOffset="928553">22686 18356 9378 0,'0'0'2912'31,"0"0"-1360"-31,0 0-255 0,0 0-641 15,0 102 56-15,0-59 8 16,0 1-304-16,5-5-8 16,1 0-160-16,4-9-136 0,-3-6-56 15,-1-6-56-15,2-6-88 16,0-7-672-16,3-5-1408 0,1-15-2225 31,-4-7-888-31</inkml:trace>
  <inkml:trace contextRef="#ctx0" brushRef="#br0" timeOffset="928888">22814 18450 7521 0,'0'0'2953'0,"0"0"-1513"16,0 0 376-1,0 0-343 1,0 0-729-16,0 0-248 0,61 119-200 15,-43-106-144-15,4-2-64 16,-2-7-88-16,-4-4 16 0,2 0 72 16,-2 0-88-16,2-13-64 0,-2-2-64 31,-2-8-120-16,-2-1-80-15,-3-1 32 0,-2-1 160 16,-6 0 80-16,-1 1 56 0,0-1 0 16,-4 0 72-16,-14 3 96 15,-3 0-88-15,-5 3-72 0,5 8-8 31,0 6-96-31,8 6-48 0,3 2-88 16,7 18-592-16,3 19-993 16,0-7-2424-16,0-6-4024 15</inkml:trace>
  <inkml:trace contextRef="#ctx0" brushRef="#br0" timeOffset="930144">23343 18311 9762 0,'0'0'4433'0,"-71"-51"-18628"125,71-5 14195-125,0-3 0 31,0-7 0-31,12 6 0 16,5 6 0-16,14 8 0 0,16 12 0 31,17 34 0-31,8 0 0 0,-3 0 0 0,-34 0 0 16,-23-9 0-16,-1 9 0 0,-4 0 0 31,2 9 0-31,9 3 0 15,-5 2 0-15,-2 0 0 0,1 4 0 16,-9-4 0-16,0-2 0 16,-3 2 0-16,0-2 0 15,0 2 0-15,0-2 0 0,-11 1 0 31,-1 0 0-31,-4-1 0 0,7 1 0 0,-6-2 0 16,7 2 0-16,-2-1 0 16,4-1 0-16,-2 2 0 15,-4 2 0-15,3-2 0 16,-4-1 0-16,2-3 0 15,-2 4 0 1,-2-5 0-16,5-4 0 0,-9 1 0 16,11-1 0-16,-2-1 0 15,4 3 0-15,-2 4 0 31,1 1 0-31,-1 6 0 0,2-3 0 0,-1 0 0 16,1 0 0-16,1-4 0 16,2-4 0-16,-1 0 0 0,0-2 0 15,4-2 0 1,-2 2 0-16,0 1 0 0,-1-1 0 0,2-1 0 15,-1-1 0 1,-1 0 0 0,1 0 0-16,2-2 0 0,-3 0 0 15,1 0 0-15,2 0 0 16,0-6 0-16,-1 1 0 15,-3 0 0-15,3 1 0 0,-2 4 0 16,1 0 0-16,-1 0 0 31,-2 0 0-31,2 0 0 0,-1 9 0 16,0 2 0-16,-1 5 0 15,0 8 0-15,3-7 0 0,-3-4 0 16,4 2 0-16,-4-4 0 0,3-1 0 16,-3-3 0-1,1-5 0 1,0 0 0-16,-2-2 0 15,1 0 0-15,0 0 0 0,2 0 0 16,-5 0 0-16,5 4 0 16,-5-1 0-16,1 3 0 0,2 0 0 0,2 3 0 31,0-3 0-16,0 0 0-15,1-1 0 0,2-1 0 0,0-4 0 32,0 0 0-32,0 0 0 15,0 0 0 1,0 0 0-16,8 0 0 0,-5 0 0 0,-1 2 6385 15,-2-2-1064-15,0 0-4041 0,0 0 369 16,0 0-81-16,0 0-720 16,0 0-120-16,0 0 104 15,0 0-207-15,45 109-113 0,-40-79-248 16,-3 0-240-16,-2-4-24 31,0-1-904-31,0-8-1249 0,0-9-6321 0</inkml:trace>
  <inkml:trace contextRef="#ctx0" brushRef="#br0" timeOffset="930563">23406 18215 1856 0,'0'0'8026'0,"0"0"-6258"31,0 0-256-31,0 0 241 15,0 0-185-15,0 0-648 0,37 133-224 16,-25-91-176-16,-1-2-279 16,-4-3-65-16,2-5-176 0,-1-7-248 15,-1-8-857 1,-2-6-1447-1,-4-11-4898-15</inkml:trace>
  <inkml:trace contextRef="#ctx0" brushRef="#br0" timeOffset="930797">23589 18108 4705 0,'0'0'7873'0,"0"0"-6168"0,0 0-289 16,0 0 216-16,0 0-464 0,0 0-359 31,34 105-313-31,-26-73-160 16,3-1-240-16,-4-1-48 15,2-2-48-15,-2 0-72 0,1-2-616 31,-3 2-737-31,1-5-1343 16,-1-8-5834-16</inkml:trace>
  <inkml:trace contextRef="#ctx0" brushRef="#br0" timeOffset="931041">23959 18196 11242 0,'0'0'4321'0,"0"0"-2697"0,0 0-152 16,0 0-855-16,0 0-409 0,0 0-208 16,-41 138-536-1,33-99-1097 1,-3-9-3560-16</inkml:trace>
  <inkml:trace contextRef="#ctx0" brushRef="#br0" timeOffset="931340">24060 18023 8241 0,'0'0'5850'0,"0"0"-4722"16,0 0 144-16,0 0-336 31,0 0-416-31,0 0-360 16,10 109-48-16,-8-75-104 0,1 0-8 15,0-2-464-15,5 6-1144 16,-5-10-2657-1,2-6-3441-15</inkml:trace>
  <inkml:trace contextRef="#ctx0" brushRef="#br0" timeOffset="932035">24193 17943 1800 0,'0'0'5929'16,"0"0"-4240"-16,0 0 479 0,0 0-456 16,0 0-543-16,0 0-377 31,37-20-216-31,-24 16-280 15,-2 2-88-15,4 2-80 16,-2 0-8-16,0 0 32 0,-1 0 8 16,-3 0 128-16,-1 0-8 15,-2 6-136-15,1 4 8 0,1 2-8 31,-2 4 16-31,-3 6 32 0,1 6 48 16,-4 3-184-16,0-1 16 0,0 0-72 16,0-4 8-16,0-1-8 15,0-1-80-15,-4-3-88 16,-1-4-80-16,-3 0 48 15,-3-4-248 1,3 0-56 0,2-3 112-16,1-4 168 0,1-4 176 0,4-2 48 15,0 0-96-15,0 0 96 0,0 0 8 16,0-4-8-16,9-8 8 15,5-5 56 1,1 0 24-16,4-1 32 16,4 0 104-1,1 2-128-15,0 4-16 0,-1-1 72 0,-1 7-104 16,-2 3-32-16,-3-1 16 15,-4 4-32-15,2-2-64 0,-7 0-736 32,-2-2-1673-32,-2-1-4488 15</inkml:trace>
  <inkml:trace contextRef="#ctx0" brushRef="#br0" timeOffset="932586">24495 17725 808 0,'0'0'7313'15,"0"0"-5912"-15,0 0 655 16,0 0-544-16,0 0-167 16,0 0-561-16,0 0-80 0,116-13-168 15,-95 13-56-15,-2 17-112 16,-1 2 0-16,0 9-16 15,0 4-56-15,-7 6-16 0,-3 7 9 16,0 4-41 0,-8 0-128-16,0 4-40 15,0 3-8-15,-14-1-72 0,-19 28-424 16,-1-17-1121-16,-1-12-5648 15</inkml:trace>
  <inkml:trace contextRef="#ctx0" brushRef="#br0" timeOffset="956800">18536 15487 6121 0,'0'0'3032'0,"0"0"-479"15,0 0-329-15,0 0-279 16,0 0-537-16,-12 0-472 0,12 0-215 16,0 0-257-16,0-2-88 15,0-4-128-15,0-3-136 31,0 0 8-31,13-1-120 0,3-1-8 16,7 5 0-16,3 4-152 16,3 2 48-16,0 2 16 0,2 19 48 0,-5 3 48 15,-2 6 0-15,-6-3 80 16,-4 1-8-1,-3-3-16 1,-1-5-40-16,-2-6-8 0,-5-4-8 16,1-4 0-16,0-2-568 15,-4-4-513-15,0 0-479 0,0-2-1120 16,0-10-3050-16</inkml:trace>
  <inkml:trace contextRef="#ctx0" brushRef="#br0" timeOffset="957056">18805 15376 8225 0,'0'0'2921'15,"0"0"-1153"-15,0 0-183 0,0 0-553 0,0 0-456 16,-100 103-32-16,78-63-176 0,-1-2 48 15,4-2 40-15,4-6-184 16,1-6-128-16,4-6-72 31,3-6-72-31,7-2-8 0,0-3-832 31,0-3-2024-31,0-4-6562 0</inkml:trace>
  <inkml:trace contextRef="#ctx0" brushRef="#br0" timeOffset="964118">14999 6224 6937 0,'0'0'4145'0,"0"0"-2417"31,0 0-255-15,0 0-17-16,0 0-288 0,0 0-432 15,-8-4-192-15,5 4-200 0,3 0-87 16,0 0-81-16,0 8 8 0,0 9-176 16,3 7 88-16,11 3 8 31,1 3 32-31,1 0-128 15,-1-3 0-15,2-5 40 0,0-7-40 16,2-2 0-16,-1-5 64 16,3-6-72-16,-2-2 0 0,0 0-88 15,-2 0-80-15,0-14-80 31,3-8-96-31,-6-4-97 16,4-6-87 0,-5-4-112-16,-3-2 32 0,-9 0 128 0,-1-1 160 15,0 5 264 1,0 2 16-16,-9 8 40 15,-1 8 16 1,3 5 120-16,3 8 248 31,0 3 32-31,3 0-112 0,-1 0-152 0,-1 10-136 0,3 8-8 16,0 4 56-16,0 6-16 0,0 4-48 15,0 4 96-15,0 9 32 0,6 2 16 16,2 6 8 0,1 1 88-16,-1 0-88 0,1-2 32 15,1-5-16 1,-4-9-24-16,-2-4-15 0,0-8-17 0,-4-9-56 15,0-2 16-15,0-3 8 0,0-5 40 32,-6 2 32-32,-12-3-32 15,-6 0-32-15,-3-1-80 0,-6-3 96 16,-4-2-96-16,6 0-8 15,2 0-8 1,10 0 0-16,6 0 8 0,5-2 0 0,6-5 8 31,2-3 48-31,0-5-48 16,10-7-8-16,13-3 8 0,3-5 80 15,3-2-80-15,1 2 40 16,1 1-48-16,3 5-120 16,11 0-1033-16,-8 8-2023 0,-4 6-7947 0</inkml:trace>
  <inkml:trace contextRef="#ctx0" brushRef="#br0" timeOffset="964315">15556 6495 6305 0,'0'0'5433'16,"0"0"-3841"-16,0 0-479 0,0 0 7 16,0 0-464-16,0 53-360 15,0-19-296-15,-8-4-2000 0,-2-7-8227 16</inkml:trace>
  <inkml:trace contextRef="#ctx0" brushRef="#br0" timeOffset="965133">15818 6140 4368 0,'0'0'6378'16,"0"0"-4250"-16,0 0-879 16,0 0-209-16,0 0-24 0,0 0-8 31,0 0-288-31,51 0-144 15,-25-4-111-15,3-4-169 0,2-2-144 16,-2 0-56 0,2 0-80-16,-10 4-8 0,0 2 0 15,-10 2-8-15,-6 2 8 0,0 0 0 31,-5 0-8-31,0 0 16 16,0 0 96-16,0 0 0 0,0 0-8 16,0 0-8-16,0 4-88 0,-2 14 0 15,-9 6 8-15,-4 6 0 16,-1 4-8-16,-3 2 0 15,1 1-8 1,5-5 0-16,-5-2 0 16,10-9 0-16,0-4-8 0,5-9 8 15,0-4 0-15,3-4 0 0,0 0 0 16,0 0 0-16,0 0 8 15,0 0-8 1,0 0 0-16,0 0-8 16,9 0 0-16,3 0 8 15,2 0 0-15,2-4 8 0,1 2-8 16,-3-2 0-16,1-2-8 15,1 2-96 1,-2-3-80-16,2 2-168 16,-1-3-192-16,-2 2-241 15,3-7-487-15,-6 4-784 0,-2-1-2545 16</inkml:trace>
  <inkml:trace contextRef="#ctx0" brushRef="#br0" timeOffset="965539">15942 6213 4905 0,'0'0'4200'16,"0"0"-2671"-16,0 0 319 15,0 0-263-15,0 0-193 16,0 0-288-16,0 0-280 0,0 0-176 16,99 11-200-16,-82-7-175 15,1 0-273-15,2 5-8 16,-4-1-1553-16,-5-1-4232 0</inkml:trace>
  <inkml:trace contextRef="#ctx0" brushRef="#br0" timeOffset="966260">16446 6090 4745 0,'0'0'4280'16,"0"0"-2495"-16,0 0-9 15,0 0-344-15,0 0-623 0,0 0-281 16,13 2 104-16,5 6-96 0,-1 0-192 15,0 0-24-15,-5 0-88 16,-3 0-64 0,-1 0-96-16,-5-1 32 15,0 0 0-15,-3 5-32 16,0 3-72-16,-16 13-272 15,-3-5-2264-15,-4-3-8395 0</inkml:trace>
  <inkml:trace contextRef="#ctx0" brushRef="#br0" timeOffset="966449">16546 6407 8425 0,'0'0'4049'15,"0"0"-2849"-15,0 0 281 16,0 0-273-16,0 0-712 0,8 0-496 16,3 0-904-16,-4 0-3185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4-23T03:09:36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12541 6032 0,'0'-17'16,"18"17"0,-18-35-1,18 35 1,-18-18 15,35 18-31,-18 0 16,-17-18-1,18 18-15,35 0 16,-35 0-1,-1 0-15,19 0 16,-19 0-16,1 0 16,-1 0-16,19 0 15,-19 0-15,36 0 16,-35 0 0,17 53-16,-17-53 15,-18 35-15,35-17 0,-35 17 16,35-35-16,-35 36 15,0-19 1,0 1 0,0 35-1,0-18 1,0 0-1,-17-35-15,17 36 16,-18-36-16,18 35 16,-17-35-16,17 35 15,-36-35-15,1 0 16,17 18-16,-17-18 15,17 0-15,-17 0 16,0 0-16,0 0 16,-36 0-1,71-35-15,-35 35 16,35-36-16,-36 1 15,36 0 1,0 0-16,18-18 16,-18 0-16,35 0 15,-35-18-15</inkml:trace>
  <inkml:trace contextRef="#ctx0" brushRef="#br0" timeOffset="450">12894 6121 0,'0'35'63,"0"-17"-63,0 17 15,0 0-15,0 0 0,0 18 16,18-17 0,-18-1-16</inkml:trace>
  <inkml:trace contextRef="#ctx0" brushRef="#br0" timeOffset="2080">12718 7003 0,'0'-36'31,"0"19"-16,53-19 1,-18 19 0,-18 17-16,19 0 15,17 0-15,-18 0 16,0 0-16,1 0 15,-1 0 1,-18 0-16,19 53 0,-36-36 16,35 1-16,-35 17 15,18-17-15,-18 0 16,0 17-16,0-18 15,0 1-15,0 17 0,0-17 16,0 0-16,0 17 16,0 0-1,0 0 1,-18-35-16,18 36 15,-53-36-15,53 35 16,-35-35-16,17 35 16,1-35-16,-19 18 15,19-18-15,-19 0 16,19 0-16,-1 0 15,0 0-15,-17 0 0,0 0 16,0-35 0,-1-1-16,19 1 0,-19-18 15,36 18-15,0-18 16,0 18-16,0 17 15,0-17-15,36 35 16,-19-35-16</inkml:trace>
  <inkml:trace contextRef="#ctx0" brushRef="#br0" timeOffset="2740">12841 7126 0,'0'-35'0,"0"35"16,53 0-1,0 0 1,-18 0 0,-17 17-1,17 1 1,-35 17-1,0-17 1,-17 17 0,-1 1-1,-35-19 1,18-17-1,17 0 1,36 0 62,17 0-62,0 0-16,-17 0 15,0 0-15,17 0 16</inkml:trace>
  <inkml:trace contextRef="#ctx0" brushRef="#br0" timeOffset="4085">12806 8237 0,'0'-17'16,"0"-36"-1,0 18 1,0-1 0,0 1-1,17 35 1,-17-35-16,53 35 0,-35-53 15,17 53 1,-17-18-16,0 18 0,17 0 16,-17 0-16,-18 0 15,35 0-15,-35 53 16,35 0-1,0-18-15,-35-17 16,0 0-16,0 17 16,18-18-16,-18 1 15,0 17-15,0-17 16,0 0-16,0 17 15,0-17-15,0-1 16,-35-17-16,35 53 16,-36-53-16,36 35 0,-52-35 15,34 36-15,0-36 16,-35 35-16,18-35 15,0 0-15,-1 0 16,1-35-16,18 17 16,17-17-1,-36-18-15,36 18 0,0-18 16,0 0-16,18 17 15,0-16-15</inkml:trace>
  <inkml:trace contextRef="#ctx0" brushRef="#br0" timeOffset="4578">12894 8061 0,'18'0'16,"17"0"-1,-17 18 1,-18-1 0,0 19-16,0-1 15,0-35 1,-36 53-16,1-36 15,35-17 48,71 0-48,-54 0 1,19 0 0,-36 0-16,17 18 15,-17 53 1,-17-54-16,-1 18 15,-17 18-15,-1-17 16,1-1 0,0 18-16</inkml:trace>
  <inkml:trace contextRef="#ctx0" brushRef="#br0" timeOffset="6216">12841 9278 0,'0'-35'16,"0"17"-16,0 1 15,35-19 1,1 1-16,-19 35 16,19-18-16,-19 18 0,1 0 15,17-35-15,0 35 16,1 0-1,17 0-15,0 0 0,-1 18 16,1-18-16,0 35 16,-17 0-16,-1-17 15,-35 17-15,35 36 16,-35-54-1,0 19-15,0-1 16,0-17-16,-18 17 16,18-18-16,-35 1 15,18 35-15,-19-35 16,1 17-16,0-17 0,-36-18 15,36 52-15,-18-52 16,0 0-16,-70 0 31,52-35-31,36 0 0,-1 0 16,36-18-16,-17 0 15,17 0-15,0-18 16,35 36 0,0 17-16</inkml:trace>
  <inkml:trace contextRef="#ctx0" brushRef="#br0" timeOffset="6614">13123 9172 0,'0'0'0,"0"53"16,0-35-1,0 17-15,0 0 16,-53 18-16,53-17 16,-35-1-16,35-18 15,-17-17-15,17 18 16,17-18 31,1 0-32,17 0-15,0 0 0,1 0 16,-1 0-16,0 0 15,0 0-15,-17 0 16,0 0-16</inkml:trace>
  <inkml:trace contextRef="#ctx0" brushRef="#br0" timeOffset="6772">13229 9278 0,'0'18'16,"-17"70"-1,17-18 1,-53 19-16,53-19 16,-36-17-16</inkml:trace>
  <inkml:trace contextRef="#ctx0" brushRef="#br0" timeOffset="8128">12947 10425 0,'0'-36'16,"0"36"-1,35-17-15,-17 17 16,35-71-16,-18 71 15,0-35-15,1 35 16,-1 0-16,18 0 16,-18 0-16,-17 0 15,17 17-15,0 19 16,-35-19-16,0 1 15,36 35-15,-36 0 16,0 0-16,0 0 16,0 0-16,-36-18 15,36 18-15,-35-18 16,35-17-16,-53 17 15,53-17 1,-35-18-16,17 35 0,1-35 16,-36 0-16,17 0 15,-17-18-15,-35-17 16,35 0-16,-17-1 15,34 1-15,36 18 16,-17 17-16,17-53 0,0 17 16,35 19-16,0-19 15,1 19-15</inkml:trace>
  <inkml:trace contextRef="#ctx0" brushRef="#br0" timeOffset="8546">13106 10442 0,'0'0'31,"0"18"-31,17 17 15,-17 0-15,0-17 16,0 0 0,0 17-16,0 0 15,18-35 1,-18 18-16,35-18 15,-17 0 1,0 0 0,17 0 15,-53 35 16,1-35-16,17 18-31,-36-18 15,-17 0 1</inkml:trace>
  <inkml:trace contextRef="#ctx0" brushRef="#br0" timeOffset="8722">13212 10389 0,'17'0'15,"18"0"1,-35 18-16,53 0 16</inkml:trace>
  <inkml:trace contextRef="#ctx0" brushRef="#br0" timeOffset="9862">13000 11642 0,'0'-53'16,"0"17"-16,53 19 16,-18-18-1,0 35-15,1-36 16,-1 36-16,18 0 0,-18 0 15,0 18-15,1-18 16,17 35-16,-36-35 16,18 53-16,-35-18 15,36 1-15,-36-1 16,0 18-16,0-18 15,0 0 1,0-17-16,0 17 0,0-17 16,-53-18-16,35 35 15,-17 1-15,0-36 16,-1 35-16,-17-35 15,-17 35-15,17-35 16,0 0-16,0 0 16,18-35-16,0 17 0,17-17 15,18-71 1,0 53-16,0 0 15,35 18-15</inkml:trace>
  <inkml:trace contextRef="#ctx0" brushRef="#br0" timeOffset="10183">13282 11518 0,'-18'0'31,"18"88"-15,-17-17-16,17 0 0,0 17 15,0-35-15,0-36 16,0 19-16,17-36 15,19 0 1,-1 0 0,-35-53-16,18 35 15,-18 0-15,0-17 16,0 17-16,-36-17 15,19 35-15,-19 35 16</inkml:trace>
  <inkml:trace contextRef="#ctx0" brushRef="#br0" timeOffset="11339">13070 12559 0,'0'0'15,"0"-18"1,18-17-1,0 0-15,17 17 16,-17 18-16,17-53 16,-17 53-16,34 0 15,-16 18 1,-19-1-16,19 19 15,-19-19-15,19 19 16,-19-19-16,-17 1 16,35 17-16,-35 0 15,0 1-15,0-1 16,0 18-16,0-35 0,-17-1 15,17 18-15,-18-17 16,-52 35 0,52-53-16,-17 35 15,-1-35-15,1 18 16,0-18-16,-18 0 15,-35-35 1,53-1-16,17 1 16,18-35-16,-35 17 15,35 0-15,17 17 16,1 1-16,17 35 15,0-53-15</inkml:trace>
  <inkml:trace contextRef="#ctx0" brushRef="#br0" timeOffset="11682">13123 12559 0,'18'0'16,"-18"18"0,35-18-16,-17 0 15,0 0-15,34 0 16,-34 0-1,-18 35 32,-18 0-47,18 18 16,-17 35-16,17-17 15,-35 17-15,35-17 32,-36-36-32</inkml:trace>
  <inkml:trace contextRef="#ctx0" brushRef="#br0" timeOffset="12742">13176 13652 0,'0'-17'0,"0"-1"0,0-17 15,53-18 1,-35 18-16,-1 35 15,36-36-15,-17 36 16,-1 0-16,0-35 16,0 35-16,1 0 15,-19 0-15,19 18 16,-1-1-1,-35 19-15,18-19 16,-18 19-16,0-19 16,35 19-16,-35-1 0,0 0 15,0-17-15,-18-1 16,18 19-1,-17-19-15,17 19 0,-36-19 16,1 19-16,17-1 16,-35-18-16,18 19 15,-35-19 1,17 19-16,17-36 15,1 0-15,18 0 16,-19-36-16,19 1 16,-19-18-16,36 0 15,0-17-15,0-1 16,18 1-16,0 34 0,17 1 15</inkml:trace>
  <inkml:trace contextRef="#ctx0" brushRef="#br0" timeOffset="13168">13423 13441 0,'-35'0'0,"35"0"0,-18 53 16,18-18 0,0 0-16,0-17 0,0 17 15,0-17-15,0-18 16,0 17-1,36-17-15,-36 36 0,17-36 16,-17 17-16,18-17 16,-18 18-1,0 17 16,0-35-15,-35 0 0,-1 0-16,19 0 15,-19 0 1,36-17-16,0-1 15,18 18-15,17-35 16,1 35-16,-1-53 16,0 53-1</inkml:trace>
  <inkml:trace contextRef="#ctx0" brushRef="#br0" timeOffset="14250">13300 14605 0,'-36'-35'15,"36"17"1,36-35 0,-19 53-1,1-35-15,35 35 0,-18-18 16,0 18-16,1 0 15,-1 0-15,18 0 16,-18 0-16,0 0 16,-17 0-16,17 36 15,-35-19-15,36 1 16,-36 35-16,0-18 15,0 0-15,0 1 16,0-1-16,0 0 16,0 36-16,0-36 0,0 0 15,0 0-15,-53 1 16,35-19-16,-17 19 15,0-36 1,-1 35-16,1-35 0,0 0 16,-18 0-16,0 0 15,18 0-15,-1-18 16,1-35-1,17 0-15,-17-35 0,35 0 16,0 18-16,0 17 16</inkml:trace>
  <inkml:trace contextRef="#ctx0" brushRef="#br0" timeOffset="14684">13494 14711 0,'-18'-18'15,"-17"1"1,35-36-1,0 0-15,17 35 16,19 18 0,-19-35-16,19 35 0,-1 0 15,-17 0-15,17 0 16,-35 0-1,0 17 1,-18 19-16,1-36 16,-19 35-16,19-35 15,-19 18-15,19-18 16,17 35 15,17 18-15,-17-18-16,0 36 15,18-1-15,-18 1 16,0-1-16,0-17 0</inkml:trace>
  <inkml:trace contextRef="#ctx0" brushRef="#br0" timeOffset="16205">13335 15646 0,'0'0'0,"0"-18"15,0-17 1,0 35-1,35-71-15,1 54 16,-1-19-16,18 36 16,0-35-1,0 35-15,-1 0 0,-16 0 16,-1 0-16,-17 0 15,17 18-15,-17 17 16,-18 0 0,0 1-16,0-1 0,0 0 15,0 36-15,0-36 16,0 0-16,-53-17 15,53 17-15,-36-35 16,36 35-16,-35-35 16,17 18-16,-17-18 15,0 0-15,0 35 16,-1-35-16,-69 0 15,69-35 1,-17 0-16,36-1 16,17 1-16</inkml:trace>
  <inkml:trace contextRef="#ctx0" brushRef="#br0" timeOffset="16428">13476 15522 0,'0'18'16,"-18"17"-1,18 0-15,0 18 16,0 0-16,0 0 15,0 0-15,18-35 16</inkml:trace>
  <inkml:trace contextRef="#ctx0" brushRef="#br0" timeOffset="16671">13582 15663 0,'0'36'0,"0"17"16,35-36-1,-17-17 1,17-17 0,-35-19-16,53 19 15,-53-1-15,18-17 16,-18-1-16,0 36 15,-36 0-15,19 0 16,-1 0-16,-17 53 16</inkml:trace>
  <inkml:trace contextRef="#ctx0" brushRef="#br0" timeOffset="17928">13529 16457 0,'0'-35'32,"0"17"-17,35 18-15,-17-17 16,17 17-16,18-36 15,-18 36-15,1 0 16,-1 0-16,0 0 16,1 0-16,-19 0 15,1 0-15,-18 0 16,35 0-16,-35 53 15,0-35-15,35-1 16,-35 36 0,0-17-16,0-1 0,0 0 15,0 0-15,0 1 16,0-19-16,-17 1 0,-1 35 15,0-53 1,-17 0-16,18 18 16,-19-18-16,-17 0 15,18 0-15,-18 0 16,0 0-16,0-71 15,18 53-15,17-17 16,18 17-16,0-17 16</inkml:trace>
  <inkml:trace contextRef="#ctx0" brushRef="#br0" timeOffset="18153">13564 16492 0,'0'18'16,"0"0"-1,0 35 1,18-18-16,-18-18 15,18-17 1</inkml:trace>
  <inkml:trace contextRef="#ctx0" brushRef="#br0" timeOffset="18290">13688 16475 0,'0'35'0,"0"-17"16,0 17-16,0 53 31,0-35-31</inkml:trace>
  <inkml:trace contextRef="#ctx0" brushRef="#br0" timeOffset="20641">13652 17233 0,'0'0'47,"18"-35"-31,0 35-16,-1-35 15,36-1 1,0 36-16,0-17 0,18 17 16,-18 0-16,0 0 15,-1 0-15,-16 35 16,17 18-1,-53-35-15,0-1 16,0 36-16,0-18 16,0 1-16,0-1 15,-18 0-15,18 18 16,-53-35-16,35 17 0,-34-17 15,16 17-15,1-35 16,-18 18-16,0-18 16,0 0-16,18 0 15,0-18-15,-1 0 16,1-17-16,35 0 15,0-1-15,0 1 16,0 0-16</inkml:trace>
  <inkml:trace contextRef="#ctx0" brushRef="#br0" timeOffset="20822">13864 17268 0,'0'0'15,"0"71"1,0-36-16,0 1 16,18-1-16,-18 18 15</inkml:trace>
  <inkml:trace contextRef="#ctx0" brushRef="#br0" timeOffset="21189">13935 17321 0,'35'0'0,"0"0"16,1 0-1,-19 0 1,-17 0-16,35 36 16,-35-19-1,0 1-15,-17 17 16,-1-17-16,-17 17 15,17-35-15,18 18 0,-17-18 16,34 0 15,1 0-15,17 0-16,18 0 15,0 0-15</inkml:trace>
  <inkml:trace contextRef="#ctx0" brushRef="#br0" timeOffset="22543">13882 18098 0,'0'-36'16,"0"19"15,0-1-15,17 18-16,19-35 15,17 35-15,17 0 0,-17 0 16,18 0 0,-18 0-16,0 0 0,-18 17 15,-18-17-15,19 36 16,-36-19-16,17 19 15,-17-19-15,0 18 16,0 1-16,0 17 16,0-18-16,0 0 15,0 0-15,-53 18 16,53-17-16,-52-19 15,34 19-15,-35-19 16,-18 18 0,36-35-16,0 0 15,-18 0-15,18 0 16,-1-17-16,1-18 0,-18-1 15,36-17 1,17 18-16,-36 17 0,36-17 16,0 18-16,18-1 15</inkml:trace>
  <inkml:trace contextRef="#ctx0" brushRef="#br0" timeOffset="22799">14076 18098 0,'0'52'16,"0"-34"0,0 0-16,0 17 15,0-17-15,0-1 16,0 1-16,0 17 15</inkml:trace>
  <inkml:trace contextRef="#ctx0" brushRef="#br0" timeOffset="23312">14217 18062 0,'35'0'15,"1"0"1,-19 0-1,-17 0-15,18 0 16,-18 18 0,0 17-16,0 0 15,0-35 1,0 36-16,-53-36 15,18 35 1,35-35 31,35 0-32,-17 0 1,17 0 15,-35 18-31,0 17 16,-18-35-16,18 53 15,-35-18 1,17-35-16,-17 35 0,17-35 16,1 0-16</inkml:trace>
  <inkml:trace contextRef="#ctx0" brushRef="#br0" timeOffset="26510">12876 6473 0,'0'36'47,"0"-1"-47,0 0 15,0 1-15,0 17 0,0-18 16,0 0-16,0 0 15,0-17 1,0 17 0</inkml:trace>
  <inkml:trace contextRef="#ctx0" brushRef="#br0" timeOffset="27031">12788 6703 0,'0'0'47,"18"0"-32,-18 0-15,35 0 16,-35 35-16,18-17 15,-18-1 1,35-17 0,-35 36-1,18-19 1,35-52 62,-53 0-78,35-1 15,-17 1-15,34 0 0,-52 17 16</inkml:trace>
  <inkml:trace contextRef="#ctx0" brushRef="#br0" timeOffset="28400">12947 7602 0,'0'-35'63,"0"70"124,0 18-172,0-17 1,0-1-16,0-18 16,0 19-16,0-19 15,0 19 1,0-1-1,0 0 17,0-35-1</inkml:trace>
  <inkml:trace contextRef="#ctx0" brushRef="#br0" timeOffset="29232">12771 7743 0,'35'0'63,"-18"0"-63,-17 18 15,36-18 1,-36 35-16,35 1 0,-35-19 15,18-17 1,17-35 62,0 17-62,1-17-16</inkml:trace>
  <inkml:trace contextRef="#ctx0" brushRef="#br0" timeOffset="30658">13053 8661 0,'0'17'46,"0"1"-46,0 17 16,35 18-16,-35-18 16,0 18-16,0 0 15,0-17-15,0-19 16,0 18-16,18-17 15,-18 17 1,0 1 0,0-19-1</inkml:trace>
  <inkml:trace contextRef="#ctx0" brushRef="#br0" timeOffset="31352">13035 8925 0,'-35'0'0,"35"18"78,18-18-62,-18 18-1,17-1-15,18 36 16,-17-35-1,0-18 1,-18 17 0,35-17 15,-35 0 172,18 0-203,17-70 31,18 35-31,0-36 0,0 18 15</inkml:trace>
  <inkml:trace contextRef="#ctx0" brushRef="#br0" timeOffset="34130">13123 9807 0,'0'0'483,"0"18"-451,0 17-17,0-17 1,0-1-1,0 19 1,0-1 0,0-17-1,0-1 16,0 19 1,0-19-17,0 1 16,0 17-15,0-17 15,0-1 110,0 19-126,0-19 1</inkml:trace>
  <inkml:trace contextRef="#ctx0" brushRef="#br0" timeOffset="35259">13018 10072 0,'0'-18'31,"0"18"63,17 0-78,-17 18-1,18 17 1,-1-17-1,-17 17 1,36-35 0,-36 18-16,0-1 15,17-17 1,-17 18-1,0 17 32,18-35-16,17-17 250,-35-19-265,53 1-16,-18-18 15,-17 18-15</inkml:trace>
  <inkml:trace contextRef="#ctx0" brushRef="#br0" timeOffset="43460">12735 9437 0,'0'0'156,"0"-35"-63,-17 35 1,-1 0 15,-17 0-47,17 0 1,0 0-1,18-18-31,-35 18 1,18 0 14,-1 0-30,-17 0 15,17 0-15,0 0 15,-17 0-15,17 0 15,1 0-16,-1 0 17,-17 0-32,0 0 15,35 0 1,-36 0-16,19 0 15,-19 0 17,19 0-1,17 35-16,-18-35 1,-17 0 0,17 0-1,1 0 1,-19 0-1,36 18-15,-17-18 0,-1 0 16,-17 0 0,17 0-1,0 0 1,-17 0-1,18 0 17,-1 0-17,0 0 16,-17 0-15,17 0 15,1 0-15,17 17-1,-36-17 32,36 18-16,-17-18-31,17 35 63,0 1-48,-18-36 1,18 35-16,0-17 16,0 17-16,-35-18 15,35 19 1,0-19-16,0 1 0,-18 17 15,18-17-15,0 17 16,0 0 0,0 1-1,0-19-15,0 1 16,0 17-16,0-17 15,0 17-15,0-17 16,0 35-16,0-36 16,0 1-16,0 17 0,0 1 15,0-1-15,0-17 16,36 17-16,-36-18 15,0 1 1,17 35-16,-17 0 0,0 0 16,0-18-16,35 0 15,-35 1-15,0 34 16,0-17-16,18 0 15,-18-18-15,0 18 16,35 0-16,-35 0 16,0-18-16,0 1 15,0-1-15,36 53 16,-36-53-1,0 1-15,0-1 0,0 0 16,0 18-16,0-18 16,0 18-16,17-17 15,-17 17-15,0-18 16,0 18-16,0 0 15,0 0-15,0 0 16,0-1-16,0 1 16,36 0-1,-36 0-15,0 18 0,0 35 16,0-18-16,0 18 15,0 17-15,0 18 16,0 0-16,0 0 16,0 36-16,0-36 15,0 35-15,0-35 0,35-35 16,-35-35-16,0-18 15,35 0 1</inkml:trace>
  <inkml:trace contextRef="#ctx0" brushRef="#br0" timeOffset="47019">11942 13829 0,'0'0'171,"0"35"-171,0-17 16,0-1-1,0 19-15,0-1 0,0 0 16,0 1-16,0 16 16,0 1-16,0 0 15,0 0-15,0 53 16,0-53-1,0 0-15,0-18 16,0 0-16,0 18 16,0-17-16,0-1 15,0 0 1,35 0-16,-35 18 0,0-35 15,0 17-15,0 1 16,0-1-16,0 18 16,0 0-16,0 17 15,0-34-15,0-1 16,0 0-16,17 0 15,-17-17-15,0 35 16,0-35-16,0-1 16,36 18-16,-36-17 15,0 0-15,0 17 16,0-17-16,17 17 15,-17 0-15,0 36 16,36-54 0,-36 19-16,0-1 15,17-35-15,-17 35 16,0 18-1,18-18-15,-18 1 16,0-19-16,35 1 16,-35 35-16,18-18 15,-18 0-15,0-17 16,35 17-1,-35-17-15,0 17 0,18-17 16,-18 0-16,0 17 16,35-18-16,-35 1 15,0 17-15,18-17 16,-18 0-16,0 17 15,35-17-15,-35 17 16,0-17 0,18-18-1,-18 17-15,0 1 16,17 17-1,-17 0 1,35 1 0,-35 17-1,0-36 1,0 1-1,0 17 1,0 0 0,0 1-1,0-1 1,0-17-1,0 17 1,0-17 0,0-1-1,0 36 1,18-18-1,-18-17 1,0 0 0,0 17 15,35-35-16,-35 18 157,0-1-141,0 18-31,0-17 31,0 0 1,18 17-17,-18-17 1,0-1-1,0 19 1,0-1 0,0-18-16,0 36 15,0-17 1,35 17 46,-35-18-46,0-18-1,0 1 1,0 17 0,18-35 124,0 0-93,-1 0-32,19 0 17,-1 0-17,-18 0 16,-17-17-31,36 17 16,-19 0 15,1-18-15,17 18-1,-17 0 17,-18-18-17,18 18-15,17 0 31,-18 0 16,1-35-16,17 35-15,-17 0 15,0 0 0,-18-17-15,35 17-16,-17 0 31,-1 0 16,19 0-31,-19-36-1,1 36 16,35 0-15,-36-17 0,1 17-1,17 0 16,-17-18-15,0 18 0,17 0-1,-35-35-15,17 35 0,1 0 31,17 0 1,-35-18-32,18 18 15,0 0 16,17 0-15,-17 0 15,-18 0-31,17 0 16,18 35-1,-17-35 1,17 18 0,1-18-1,-19 0 1,-17 35 46,0-17-46</inkml:trace>
  <inkml:trace contextRef="#ctx0" brushRef="#br0" timeOffset="47685">13406 17163 0,'0'0'62,"0"0"-46,35 0-16,-35 17 16,35-17-16,-17 36 15,35-19 1,-36-17-16,-17 18 15,36-18-15,-1 35 16,-35-17 93,-18 17-93,-17 0-16,0 1 15,-18 34-15,0-17 16,18 0-16,17-35 16,18 17-16</inkml:trace>
  <inkml:trace contextRef="#ctx0" brushRef="#br0" timeOffset="55607">13229 10883 0,'0'0'327,"18"0"-280,-18 35 47,0-17-63,0 0-15,0 17-1,0-17 1,0-1-1,0 19 1,35-36 0,-35 17-16,0 18 31,0-17-16,0 35 1,18-53-16,-18 18 16,0-1-1,0 1-15,0 17 31</inkml:trace>
  <inkml:trace contextRef="#ctx0" brushRef="#br0" timeOffset="56226">13317 11236 0,'0'0'31,"0"35"-15,0 1-1,0-19-15,0 1 16,0 17-16,0-17 15,0 17 1,0 0 0,0-17-1</inkml:trace>
  <inkml:trace contextRef="#ctx0" brushRef="#br0" timeOffset="56700">13159 11289 0,'-18'0'0,"18"0"31,18 18-15,35 17-1,-18 0 1,0 0 0,0 1-1,-17-1 1,17-35-1,-17 0 17,-18-35-17,35-1-15,-35 1 16,35 0-1,-35 0-15</inkml:trace>
  <inkml:trace contextRef="#ctx0" brushRef="#br0" timeOffset="60928">13212 12012 0</inkml:trace>
  <inkml:trace contextRef="#ctx0" brushRef="#br0" timeOffset="61342">13212 12012 0,'0'-18'32,"0"18"124,0 36-141,0-1 1,0 18-1,0-18 1,0 0 0,0 1-1,0-1 16,0 0-15,0-17-16,0 17 16,0-17-16,0-1 15</inkml:trace>
  <inkml:trace contextRef="#ctx0" brushRef="#br0" timeOffset="61999">13088 12294 0,'18'0'47,"17"36"-31,-17 16-1,17-16 1,-35-19 0,18-17-1,-18 36 1,0-54 31,35 0-47,-35 1 15,17-36-15,19 18 16,-1-1-16</inkml:trace>
  <inkml:trace contextRef="#ctx0" brushRef="#br0" timeOffset="68016">13247 12929 0,'0'18'904,"0"0"-872,0-1-1,17 19 0,-17-19-15,0 1 15,0 17-16,18-35-15,-18 18 16,0-1 15,0 19-15,0-19 15,0 19-15,0-19 15,35 18-16,-35-17 32,0 0-31,0 17-1,0-17 17,0-1 46</inkml:trace>
  <inkml:trace contextRef="#ctx0" brushRef="#br0" timeOffset="68534">13317 13317 0,'0'18'47,"0"0"-31,0-1-1,0 19 1</inkml:trace>
  <inkml:trace contextRef="#ctx0" brushRef="#br0" timeOffset="69224">13212 13300 0,'0'17'78,"35"1"-46,-35 17-17,17-35-15,-17 18 0,36 0 16,-19 17 15,1-35 0,-18 17-31,35-17 141,-35 0-141,18 0 15,-18-52-15,70-19 16,-34 36-1</inkml:trace>
  <inkml:trace contextRef="#ctx0" brushRef="#br0" timeOffset="90970">13176 14693 0,'0'35'16,"0"1"15,36-1-16,-19 0 1,18-17 0,-17 17-1,-18-17 1,35-1-1,-35 19 63,0-1-62,-17-17 0,17 35-16,-36 0 15,1-1-15,0 19 16</inkml:trace>
  <inkml:trace contextRef="#ctx0" brushRef="#br0" timeOffset="100120">12982 12823 0,'0'0'32,"0"0"30,-17 0-31,-19 0-15,-34 0-1,34 53-15,-16-53 16,16 18-16,1-18 16,17 0-16,-52 35 15,35-35-15,-1 0 16,19 0-16,17 18 109,0 17-93,0 1-1,0-19-15,0 1 16,35 17-16,-35 0 15,0 1-15,0 17 16,0 17-16,0-17 16,18 18-16,-18-1 0,0 1 15,0 34-15,0-16 16,0 17-16,0-36 15,0-17 1,0 0-16,0 0 0,35 0 16,-35 0-16,35 0 15,-35-18-15,18 35 16,-18-17-16,35 18 15,-35-18-15,0 0 16,35 0-16,-35-18 16,0 0-16,0 18 15,0-18-15,18 18 16,-18-35-1,0 0-15,0 17 0,18-18 16,-18 1-16,0 17 16,35-35-1,-35 18-15,0 0 31,17 17 79,-17-17-110,36-18 109,-1 0-109,-17 0 15,17-53-15,0 53 16,1-18-16,-1 18 16,18-53-16,-36 53 15,1 0-15,17-18 16,-17 18-1,-18 0 17</inkml:trace>
  <inkml:trace contextRef="#ctx0" brushRef="#br0" timeOffset="100491">13053 14834 0,'17'0'62,"36"0"-46,-35 0-1,0 0-15,17 0 16,-35 0-1,35 0 1,-35 18 0,0 0-16,0 34 15,0-16-15,-35 34 16,17-34-1,18-1-15,-17-35 16</inkml:trace>
  <inkml:trace contextRef="#ctx0" brushRef="#br0" timeOffset="102580">13600 15028 0,'0'36'62,"0"-19"-62,17 1 16,-17 17-16,0-17 15,0-1-15,18 19 16,-18-1-1,0 0 1,0 18 0,0-35-16,0 35 15</inkml:trace>
  <inkml:trace contextRef="#ctx0" brushRef="#br0" timeOffset="103028">13564 15311 0,'0'35'47,"0"18"-31,36-18-1,-19 0 1,18-35 46,-35-35-46,18 0-16,-18 17 16,35 18-16,-35-53 0,36 0 15</inkml:trace>
  <inkml:trace contextRef="#ctx0" brushRef="#br0" timeOffset="104920">13652 15963 0,'0'18'250,"18"-1"-235,-18 19 17,0-19-17,35-17-15,-35 36 16,0-1-1,0 0 1,0 0 0,18-17 30,-18 17 1,0-17 16,0 0-32,0-1 0,0 19 16,18-36-32,-18 17 1</inkml:trace>
  <inkml:trace contextRef="#ctx0" brushRef="#br0" timeOffset="105934">13582 16228 0,'0'0'78,"0"17"-78,53-17 16,-18 18-16,0 17 15,-17-35 1,17 0 15,1-17 0,-19-19-15,19-17-16,-1-17 15,-18 35-15</inkml:trace>
  <inkml:trace contextRef="#ctx0" brushRef="#br0" timeOffset="107546">13935 16810 0,'17'0'47,"-17"0"-31,0 18-1,0 17 1,18 0 0,-18-17-16,0 17 15,0 0 1,0 1-1,0-19 1,18-17-16,-18 35 31</inkml:trace>
  <inkml:trace contextRef="#ctx0" brushRef="#br0" timeOffset="108034">13970 17004 0,'0'0'15,"0"35"1,0 0 15</inkml:trace>
  <inkml:trace contextRef="#ctx0" brushRef="#br0" timeOffset="108697">13847 16969 0,'0'-18'15,"0"18"32,35 0-31,-18 35-1,19-17 1,-19 0-1,19 17 1,-19-35 15,19-18 156,-36 1-187,52-36 0,1-36 16,0-16-16,-17 16 16</inkml:trace>
  <inkml:trace contextRef="#ctx0" brushRef="#br0" timeOffset="116448">13811 13617 0,'18'0'78,"17"0"-62,0 0-1,-17 0 1,0 0-16,35 0 16,17 0-1,-35 0-15,1 0 16,17 0-16,-36 0 15,1 0-15,0 0 16,17-17-16,18 17 16,-36 0-1,1 0 1,0 0-1,17 0 32,-35 0-16,0 35-15,0 0 0,0 0-1,18 1-15,-18 17 31,0-18-31,0 0 0,0 0 16,0 1-16,0-1 16,0 18-16,0 0 15,35 17 1,-35-17-16,0 0 0,18 0 15,-18-18-15,0 1 16,35 17-16,-35-36 16,0 1-16,17 17 15,-17-17-15,0-1 16,36 19-16,-36-1 15,0 0-15,17 1 16,-17 16-16,0-16 16,36-1-16,-36 0 0,0 1 15,0 34-15,35-35 16,-35 1-16,0-1 15,0 0-15,18 53 16,-18-35 0,35-17-16,-35-1 15,0 18-15,17-36 16,-17 1-16,0 17 15,0 1 1,36-1-16,-36-17 16,0-1-16,0 19 15,17-19-15,-17 1 0,0 17 16,0 0-1,0-17 1,0 17 0,18-35-16,-18 18 15,0 0 1,0 17-1,0 35 1,0-17-16,0-17 16,35-1-16,-35 53 15,18-70 1,-18-1-1,0 19 17,0 16-17,0-34-15,0 0 0,35 17 16,-35-17 62,0-1-47,-17-17 0,-1 0 0,0 0-15,-17 0 0,0 0-1,17 36 1,-17-36-1,0 0-15,17 17 16,0-17-16,-35 36 16,18-36-16,0 35 15,0-35 1,-18 0-16,35 0 0,0 0 15,-17 0-15,17 35 16,1-35 0,-18 18-1,-1 17 1,19-35-1,-19 0 1,19 0 62,-1 0-62,-17 0-1</inkml:trace>
  <inkml:trace contextRef="#ctx0" brushRef="#br0" timeOffset="117034">14164 16351 0,'-18'0'15,"-17"18"1,17 35 0,-17-18-1,18-17 1,17 17-1,-18-35 1,18 18 0,0-1 15,0 19 47,18-36-78,34 0 15,-34 17 1,17-17-16,18 0 16</inkml:trace>
  <inkml:trace contextRef="#ctx0" brushRef="#br0" timeOffset="119323">13988 17586 0,'17'18'78,"19"35"-63,-36-36 1,0 18-16,0-17 15,17 17-15,-17 36 16,0-36 0,0 18-16,0-18 15,0 1-15</inkml:trace>
  <inkml:trace contextRef="#ctx0" brushRef="#br0" timeOffset="119924">13970 17815 0,'0'0'63,"0"0"-63,0 36 15,35-1 1,-17-35-16,-18 17 16,18-17-16,17 36 15,-18-36 32,1 0 0,17 0-32,-17-53 1,17 18-16,-17-1 16</inkml:trace>
  <inkml:trace contextRef="#ctx0" brushRef="#br0" timeOffset="173354">15099 6262 0,'-35'0'15,"35"-18"48,35-52-48,0 17 1,-17 17-1,-1 36 1,36 0 0,-17 36-1,-36-19-15,17 1 16,-17 17-16,0-17 15,36 35 1,-36-18 0,17 0-16,-17-17 46</inkml:trace>
  <inkml:trace contextRef="#ctx0" brushRef="#br0" timeOffset="173580">15328 6032 0,'0'18'47,"0"0"-47,0 17 0,-17 18 16,-19 53-1,-17-53 1,53-36-16,-17 1 15</inkml:trace>
  <inkml:trace contextRef="#ctx0" brushRef="#br0" timeOffset="173891">15558 6279 0,'0'18'47,"-18"17"-47,18-17 15,-53 17-15</inkml:trace>
  <inkml:trace contextRef="#ctx0" brushRef="#br0" timeOffset="175787">15840 6050 0,'0'18'31,"0"17"-15,0 0-16,0 1 0,0-19 15,0 19-15,35-36 16,-35 17-16,18 1 31,-1-18-15,-17 0-1,53 0-15,-53-53 16,35 18-16,1-54 15,-36 72 1,0-19-16,17 1 16,-17 18-1,0 17 48,0 17-63,0 18 15,0 1 1,0 17-16,0-18 0,0 18 15,36 17-15,-36-17 16,0 0-16,0 0 16,0 0-1,0-18-15,0 1 0,0-19 16,0 19-16,0-1 15,-18-35 32,0 0-31,-17-18-1,0-35 1,35 36-16,0-1 16,0-17-16,0 17 15,0 0-15,17-34 16,1 16-16,53-17 15,-36 53 1,0-17-16,18 17 16</inkml:trace>
  <inkml:trace contextRef="#ctx0" brushRef="#br0" timeOffset="176059">16387 6315 0,'0'0'16,"0"17"-1,0 36-15,-53-17 16</inkml:trace>
  <inkml:trace contextRef="#ctx0" brushRef="#br0" timeOffset="177145">16704 5997 0,'0'-17'62,"0"17"-62,35 0 16,1-36-16,-19 36 15,1 0-15,17-17 16,0 17-1,-35 17 48,0 1-48,0 17 1,0 0-16,-17 1 0,17-1 16,-35 0-16,35-17 15,-18-18-15,18 35 0,0 1 31,0-36 32,18 0-63,17 0 15,-18 0-15,1 0 16,17 0-16,-17 0 16,17-18-1,1 18 1</inkml:trace>
  <inkml:trace contextRef="#ctx0" brushRef="#br0" timeOffset="177551">16722 6085 0,'0'0'16,"17"0"0,19 0-16,34 0 15,-35 0 1,18 0-16,-17 0 15</inkml:trace>
  <inkml:trace contextRef="#ctx0" brushRef="#br0" timeOffset="188584">14323 6897 0,'0'17'31,"0"19"-31,-18 17 15,18 17-15,0 1 16,-17 35 0,17-71-16,0-18 15,0 19-15,0-19 16</inkml:trace>
  <inkml:trace contextRef="#ctx0" brushRef="#br0" timeOffset="188832">14340 6914 0,'0'0'31,"36"36"-16,-36-1-15,0 0 16,17 1-16,-17-1 16,0-18-16,36 1 15,-36 17 1,0-17-16,0 0 0,0 17 0</inkml:trace>
  <inkml:trace contextRef="#ctx0" brushRef="#br0" timeOffset="189008">14340 7214 0,'18'0'15,"-18"-17"1,35 17-16,-35-36 15,36 36-15,-19 0 16</inkml:trace>
  <inkml:trace contextRef="#ctx0" brushRef="#br0" timeOffset="189239">14499 6985 0,'0'0'32,"0"71"-32,0-19 15,35 19 1,-35-36-16,0 1 0,0-19 15,18-17-15,-18 18 16</inkml:trace>
  <inkml:trace contextRef="#ctx0" brushRef="#br0" timeOffset="189510">14640 6844 0,'0'0'0,"0"53"16,0 0 0,0-18-16,0 0 0,36 1 15,-36 16-15,0-34 16,17 0-16,18 17 15,-17-17 1,0-18 0,17 0-16,0 0 15,1 0-15</inkml:trace>
  <inkml:trace contextRef="#ctx0" brushRef="#br0" timeOffset="191377">15258 7073 0,'-18'0'0,"0"18"16,18 35 0,0-36-1,0 1-15,0 17 16,0 1-16,0-36 15,0 17 1,18-17-16,17 0 16,-35 0-1,18-35-15,-18 17 16,35-17-16,-35 0 15,0-18-15,18 0 16,-18 0-16,0-18 16,0 36-1,0 0 1,0 35 31,0 53-47,0-18 0,0 18 15,0 0-15,0 0 16,35-18-16,-35 18 15,18-35 1,17-1-16,-17-17 16,-1 0 15,-17 0-31,36-17 15,-19-19 1,19 19 0,-19-19-1,-17 1 1,0 0-1,0 17-15,0-17 16,0 35 0,-17 0-1,17 35 1,-53-17-16,53 0 15,-18 17-15,18-18 16,0 1-16,0 35 16,18-35-1,17-18 1,18 0-1,-18 0-15,-17 0 16,-18-18 0,35-17-16,-35 17 0,35 18 15</inkml:trace>
  <inkml:trace contextRef="#ctx0" brushRef="#br0" timeOffset="191764">15769 6773 0,'-17'18'47,"17"35"-47,0-18 16,0 0-16,0 1 0,0-1 15,0 18 1,0-18-16,0 0 0,0 1 16,0-1-16,0 36 15,0-54 1,0 1-16,0 17 15,0-17-15,0 17 16,35-35 0,-35 35-1,-18-35 16,-17 0-15,17 0 0,1 0-16,-19-17 0</inkml:trace>
  <inkml:trace contextRef="#ctx0" brushRef="#br0" timeOffset="192077">15646 7056 0,'0'-18'31,"17"18"-16,1-35-15,17 35 16,1 0-16,-1-36 16,0 36-16,0 0 15</inkml:trace>
  <inkml:trace contextRef="#ctx0" brushRef="#br0" timeOffset="192571">15963 6932 0,'-17'-18'15,"-1"18"1,18 0 0,-18 36-16,18-19 15,0 19 1,0-1-1,0 0 1,0-35-16,0 18 16,36-18-16,16 35 15,-16-35 1,-19 0-1,-17 18-15,0-1 47,-35-17-47,0 53 16,0-53-16</inkml:trace>
  <inkml:trace contextRef="#ctx0" brushRef="#br0" timeOffset="194317">16351 6967 0,'0'0'62,"18"18"-62</inkml:trace>
  <inkml:trace contextRef="#ctx0" brushRef="#br0" timeOffset="194486">16369 7108 0,'35'18'63</inkml:trace>
  <inkml:trace contextRef="#ctx0" brushRef="#br0" timeOffset="196062">17004 7056 0,'0'-36'62,"0"19"-15,0-19-32,0 1 1,35 35-16,-35-18 31,18 18-31,-1 0 16,36 18-1,-35-18 1,-18 35-16,35-35 16,-35 36-16,36-19 15,-36 36 1,35-53-16,-35 18 15</inkml:trace>
  <inkml:trace contextRef="#ctx0" brushRef="#br0" timeOffset="196482">17251 6862 0,'-18'0'16,"1"52"-1,17-34 1,-71 53 0,36-36-16,17 0 15,18 0-15,-53-17 16,53 17-1,-17-35-15,17 18 32,17-36 14</inkml:trace>
  <inkml:trace contextRef="#ctx0" brushRef="#br0" timeOffset="213249">18450 6791 0,'0'0'47,"18"-18"-31,0 18-1,17 0 1,0 0-1,0 0 1,-35 0 0,18 0-16,-18 18 0,0 17 15,0-17 1,0 0-1,0-1 1,0 18 0,-35-17-1,17 17 1,0-35-1,-17 18 17,35-18 46,0 0-78,71 0 15,-54 0 1,19-18-16,-1 18 15,-17 0 1,-1 0 0,18 0 15</inkml:trace>
  <inkml:trace contextRef="#ctx0" brushRef="#br0" timeOffset="214348">18415 7126 0,'-35'0'15,"17"-35"1,-35 0-1,36-1 1,17 1-16,0 17 16,-36 1-1,36-36-15,0 18 0,0-1 16,0 19-16,18-19 0,-18 19 15,35 17-15,-17-36 16,17 36 0,0-35-16,1 35 0,-1 0 15,0 0-15,0 0 16,-17 0-16,17 0 15,-17 0-15,0 18 16,17 17-16,-35-17 16,35 17-16,-35-17 15,35-1-15,-35 19 16,0-19-16,0 36 15,0 0 1,0-35 0,0 17-16,0 0 15,-17-17 1,-18 17-1,17-35 1,-17 18-16,-1-18 16,1 0-16,-53 0 15,53 0 1,17 0-16,-17 0 15,35-36 1</inkml:trace>
  <inkml:trace contextRef="#ctx0" brushRef="#br0" timeOffset="228675">19526 6985 0,'0'0'78,"0"0"-62,-17 0-1,-19 0 1,36-35-1,-17 35-15,-1-18 16,-17-17 15,17 0-15,18 17-1,-35-17 1,35-1 0,0 19-1,0-19 1,0 1-16,0 0 15,0 0 1,18 17 0,-1-17 15,1 35-16,-18-18-15,53 18 16,0 0 0,-36-35-16,1 35 0,17 0 15,0 0 1,1 0-1,-1 0 1,0 0 0,-17 17-1,0 1 1,17 35-1,0-18 1,-35 1 0,18-36-16,-18 17 15,0 18-15,0-17 31,0 0-31,17-18 16,-17 35-16,0-17 16,0-1-1,0 1 1,0 17-1,0-17 1,-35-18 0,35 35-1,-18-35-15,1 18 16,-18-18-1,35 17 1,-18-17 0,-17 36-16,-1-36 15,-17 0 1,1-18-1,34 18 1,18-35-16</inkml:trace>
  <inkml:trace contextRef="#ctx0" brushRef="#br0" timeOffset="229670">19614 6597 0,'0'-18'0,"0"-17"47,0 35 15,0 18-62,0-1 31,-17-17-31,17 18 16,0 17-16,0 18 16,0-35-1,-35 17 1,35 0-1,0 18 1,0-35 0,0 0-1,35 17 16,-18-35-15,-17 17 0,36-17-16,-19 0 31,1 0 16,-18 0-32,18 0-15,-18-17 16,35-18-1,-35 17 17,0-17-17,0 35-15,0-18 16,-53 18-1,53-18-15,-18 18 16,-35 0 0,18 0-1,18 0 1,17 0-16</inkml:trace>
  <inkml:trace contextRef="#ctx0" brushRef="#br0" timeOffset="232888">2081 7338 0,'0'0'93,"53"0"-77,-35 0-1,17-18-15,-17 18 16,17 0-16,71 0 16,-53 0-1,-18 0-15,0 0 0,-17 0 16,35 0-1,-18 0-15,1 0 0,16 0 16,1 0 0,18 0-16,0 0 0,34 0 15,1-35-15,-18 35 16,1 0-16,-19 0 15,-17 0 1,0-35-16,-18 35 0,0 0 16,-17 0-1</inkml:trace>
  <inkml:trace contextRef="#ctx0" brushRef="#br0" timeOffset="236466">3440 10777 0,'17'0'109,"18"0"-93,-17 0-16,35-17 16,-35 17-16,17 0 15,-17 0-15,-1 0 16,1 0-16,17 0 15,-17 0-15,-1 0 16,19 0 0,-19 0-16,19 0 0,-1 0 15,0 0-15,-17 0 16,-1-18-16,19 18 15,-1 0 1,0 0-16,-17 0 16,0 0-16,17 0 15,-17 0-15,-1 0 0,18 0 16,-17 0-1,0 0-15,17 0 16,-17 0-16,-1-35 0,36 35 16,-18 0-1,1 0 1,-1 0-1,0 0 1,1 0 0,16 0-1,-16-18 1,-19 18-1,19 0 1,-1 0 0,0 0-1,-17 0-15,35 0 16,-18 0-16,-17 0 15,-1 0-15,19 0 16,-1 0 0,0 0-1,0 0 1,-17 0-16,17 0 15,1-35 1,-1 35 0,0 0-1,18 0-15,-18 0 31,-17 0-31,0 0 16,17 0 0,-17 0-1,17 0 16,0 18-31,0-18 16,1 0 0,-19 0-1,19 0 16,-19 0-15</inkml:trace>
  <inkml:trace contextRef="#ctx0" brushRef="#br0" timeOffset="244156">17022 7761 0,'0'0'78,"17"-18"-63,-17-17 1,18 35 0,-18-17-1,17 17 1,-17 0 202,0-18-62,0-17-140,0 17 31,0 36 15,0 17-46,0 0-1,0-17-15,0-1 16,0 19-1,0-1 1,0-35-16,0 18 31,36-18-15,-19 0-1,1 0 1,-18-18 0,35 18-16,-35-71 15,0 36 1,0 18-16,0-1 15,0-17-15,0 17 16,0 0-16,0-17 16,18 53 46,-18 17-46,0-17-16,0 17 15,0 0-15,0 0 16,0 1-16,0 17 15,0 35 1,35-35-16,-35-18 16,0 0-16,0 1 15,0-1-15,0-17 16,0-1-16,0 18 15,0 1 17,-17-36-32,-1 0 15,0 0 16,-17 0-31,17 0 32,18-18-32,0 0 31,0 1-16,18-18 1,17-18 0,18 17-1,-35 36-15</inkml:trace>
  <inkml:trace contextRef="#ctx0" brushRef="#br0" timeOffset="246268">18362 7726 0,'0'-18'0,"0"1"15,0-19 1,0-17-1,0 18-15,0 17 16,0 1 0,0-1-16,0-17 0,18 17 15,-1 18-15,19-53 0,-19 53 16,19-35-1,16 35 1,-16 0-16,17 0 0,-18 18 16,-17-18-16,17 53 15,-35-36-15,35 36 16,0 18-1,-35-36-15,0 0 16,18 18-16,-18-35 16,0-1-16,0 19 15,0-19-15,0 1 16,0 17-16,0-17 15,0 0-15,0-18 16,0 35-16,-53-35 0,0 53 16,18-53-16,-18 35 15,0-35-15,0 0 16,18 0-16,-18 0 15,18 0-15,-1-35 16,1 0-16,35-1 16,-17-34-1,17 17-15,0 17 0,17 19 16</inkml:trace>
  <inkml:trace contextRef="#ctx0" brushRef="#br0" timeOffset="246781">18521 7567 0,'35'0'15,"0"0"-15,-17 0 16,0 0-1,-18 35 1,0 1 0,0-19-16,-71 36 31,36-53-31,0 35 0,52-35 62,1 0-62,17 0 16,0 0-16,-17 0 15,0 0-15,-1 0 16,-17 36 0,0 17-1,-35-18-15,-18-17 16,18 17-1,17-35-15,18 18 0</inkml:trace>
  <inkml:trace contextRef="#ctx0" brushRef="#br0" timeOffset="253425">19791 7885 0,'-18'0'125,"1"0"-94,-19 35-15,19-35-1,-19 0 1,1 0 0,-18 0-1,36-18 1,-19-17-1,36 0 1,-17-1 0,17 19-16,0-1 15,0-17-15,0-18 0,0 18 16,0-1-16,0 1 15,0 0-15,0 0 16,0-1 0,0 19-1,17-19 1,19 36-1,-1 0 1,-18-17-16,19 17 16,-19 0-16,1 0 15,17 0-15,-17 0 0,0 0 16,-1 0-16,36 0 31,-53 53-31,53-36 0,-53 1 16,18 17-16,-18-17 15,35 35 1,-35-18-1,0-17-15,0 17 0,0 0 16,0 0-16,0-17 16,-18 0-16,18 17 15,-17-35-15,17 35 16,-36-17-16,1 17 15,17-17-15,-34 35 16,16-36 0,19-17-1</inkml:trace>
  <inkml:trace contextRef="#ctx0" brushRef="#br0" timeOffset="254320">19738 7602 0,'0'-17'16,"-18"-1"-1,1 18 1,-1 0-1,-17 0 1,35 0 0,0 18-1,0 17 1,17 0-1,19 1 1,17 16 0,-18-34-1,-18 17 16,-17-17 1,0 0-17,0-18-15,-17 35 16,-18-35 15,-1 0-15,36-18-16,-17 1 15,17-1 1,0-17-16,0-1 15,35 19-15,-17-18 16,17 35 0,0-18-16</inkml:trace>
  <inkml:trace contextRef="#ctx0" brushRef="#br0" timeOffset="257347">20726 7902 0,'-18'0'140,"18"18"-124,-18-18-16,-17 0 31,18 0-15,17 18-16,-18-18 15,-17 0 17,17 0-32,0 0 15,-35 0 1,53-18-1,-35 18-15,35-35 16,-35 35-16,35-18 16,-18 18-16,18-18 15,-35 18 1,35-53-16,-18 36 15,18-19 1,0 19-16,0-18 16,0 17-16,0 0 15,0-17-15,0 17 0,0-17 16,53 17-16,-35 1 15,17-18-15,-17 35 16,-1-18-16,19 18 16,-19 0-16,1 0 15,17 0-15,-17 0 16,0 0-16,17 0 15,-18 0-15,19 35 16,-1 18 0,-35-35-1,18-1-15,-18 19 16,0-19-16,0 1 15,0 35 1,0-36-16,0 19 16,0-19-16,0 1 0,-18 17 15,18-17-15,-35 17 16,35-17-1,-53 0-15,53 17 0,-35-35 16</inkml:trace>
  <inkml:trace contextRef="#ctx0" brushRef="#br0" timeOffset="257865">20496 7532 0,'0'17'31,"0"36"-31,0-17 15,-17-19-15,17 19 16,0-19-16,0 1 16,0-1-16,0 36 15,0-35 1</inkml:trace>
  <inkml:trace contextRef="#ctx0" brushRef="#br0" timeOffset="258264">20567 7708 0,'0'18'15,"0"35"1,18-36 0,17 1-1,-17-18 1,-1 0-1,18-18 1,-17-17 0,-18 0-1,35 0 1,-35 17-1,0 0-15,0-17 0,0 17 16,-17 18 0,-1 0-1,-17 0-15,35 18 16,-35 17-16</inkml:trace>
  <inkml:trace contextRef="#ctx0" brushRef="#br0" timeOffset="261947">21572 7990 0,'-35'0'16,"35"18"0,-18-18-16,1 0 15,-1 0 1,-35 0 15,36 0-15,17 0-16,-36 0 15,1-35 1,35 17-16,-53 18 15,53-35-15,-35 35 16,35-35-16,-18-1 16,18 19-16,0-1 15,0-35-15,0 18 16,0 0-16,0-1 15,0 1-15,0 0 16,0 17-16,0-17 16,0 0-16,18 17 15,-1 18-15,36-35 0,-17 35 16,-1 0-16,0 0 15,18 0-15,-18 0 16,1 17 0,-1-17-16,0 36 0,-17-1 15,17-18-15,-35 19 16,35 17-16,-35-18 15,0 35 1,0-34-16,0 17 16,0-36-16,0 1 15,0 17-15,-52-17 16,16 35-16,1-36 15</inkml:trace>
  <inkml:trace contextRef="#ctx0" brushRef="#br0" timeOffset="262384">21396 7673 0,'-18'35'62,"18"-17"-62,0-1 16,0 19 0,0-19-16,0 1 0,0 17 15,0-17-15</inkml:trace>
  <inkml:trace contextRef="#ctx0" brushRef="#br0" timeOffset="262993">21502 7585 0,'17'0'62,"19"0"-46,-19 0-1,19 35 1,-36-17-1,17-18-15,-17 35 16,0 18 0,0-36-16,0-17 15,0 36-15,-35-36 16,35 35-16,-18-35 15,18 0 63,36 0-62,17 0 0,-36 0-1</inkml:trace>
  <inkml:trace contextRef="#ctx0" brushRef="#br0" timeOffset="265406">17145 8678 0,'-18'0'31,"36"0"47,0 0-78,17 0 15,18 0 1,0 0-16,-18 0 16,0 0-16,1-35 0,-1 35 15,-18 0-15,1 0 16,-18 18 31,0 17-32,-70 18-15,52 17 16,-17 36-1,-1-70-15,36-1 16,-35-18-16,35 19 16,-18-19-1,18 1 1,-35-18-16,70 0 62,-17 0-62,0 0 16,-1 0-16,19 0 15,-19 0-15,-17 0 16,36 0-16,-1 0 16</inkml:trace>
  <inkml:trace contextRef="#ctx0" brushRef="#br0" timeOffset="265737">17198 8802 0,'53'17'31,"-18"-17"-31,0 36 16,1-36-16,17 35 16,-18-35-16,0 18 15,0-18-15,1 35 16</inkml:trace>
  <inkml:trace contextRef="#ctx0" brushRef="#br0" timeOffset="280307">18538 8661 0,'0'-36'15,"0"19"1,0-1 0,0 18-16,0-35 15,36 0 1,17-1-1,-18 1 1,0 17 0,0 18-1,18 0 1,-17 0-1,-1 0 1,0 0-16,-35 0 16,36 0-1,-36 18-15,35-18 0,-35 18 16,17-18-16,-17 35 15,18 0 1,-18 0 0,0 1-1,0-19 1,0 1-16,0 17 15,0 18 1,0-17 0,0-19-1,0-17-15,0 18 16,-18 17-1,18-17-15,-35-18 16,18 17 0,17 19-16,-18-36 15,-17 17 1,17-17-1,0 0 1,-17 0-16,17 0 16,1 0-16,-19 0 15,19 0-15,-1 0 16,-17-17-16,17 17 15,-17-89 1,0 72-16,35-1 0,0-52 31</inkml:trace>
  <inkml:trace contextRef="#ctx0" brushRef="#br0" timeOffset="280806">18785 8572 0,'18'18'47,"-18"17"-32,0 18-15,0 18 16,0 35-16,0-53 16</inkml:trace>
  <inkml:trace contextRef="#ctx0" brushRef="#br0" timeOffset="285497">14552 7320 0,'0'-18'0,"18"1"31,-18-1 0,17 18-31,-17-35 16,18 35-16</inkml:trace>
  <inkml:trace contextRef="#ctx0" brushRef="#br0" timeOffset="300770">20214 5609 0</inkml:trace>
  <inkml:trace contextRef="#ctx0" brushRef="#br0" timeOffset="319637">20373 4604 0,'-18'-36'0,"-17"36"16,17 0-1,18 18 1,-35 35-16,35 18 15,0-36 1,0 0-16,0 0 16,0-17-16,18-18 31,-1 0-16,-17-18-15,36-17 16,-36-18-16,53 18 16,-53-18-16,17-53 15,-17 53 1,0 18-16,0 17 15,0 1-15,0-19 16,-17 36 31,17 0-32,0 36 1,0 34 0,0-34-16,0-1 15,0-18-15,0 1 16,0 17-16,0 1 15,0-1 1,0-35 0,17 0-1</inkml:trace>
  <inkml:trace contextRef="#ctx0" brushRef="#br0" timeOffset="320095">20408 4639 0,'0'35'31,"0"-17"-15,18 35-1,-18-18-15,35-35 16,-35 35 0,35-35-16</inkml:trace>
  <inkml:trace contextRef="#ctx0" brushRef="#br0" timeOffset="320611">20496 4674 0,'18'0'31,"0"0"-15,-1 0-16,36 0 15,-35-35 1,-18 17 0,18 18-1,-18-17-15,0-1 16,-18 18-1,-17-35 1,17 35-16,-35 17 16,35 19-1,18-19-15,0 19 16,0-1-1,0 0-15,0-17 16,0-18-16,36 17 16,-19-17-1,1 0-15,35-17 16,-18-1-1,-17 18-15</inkml:trace>
  <inkml:trace contextRef="#ctx0" brushRef="#br0" timeOffset="320959">20761 4392 0,'0'0'16,"0"18"-1,0 35-15,0-18 16,0 35 0,0-34-16,0 17 15,0-18-15,0-17 16,0 34-16,0-16 15,0 17-15,0-18 16,0 0 0,0-35-1,0 36-15,-18-36 31,-17 0-15,17-36-16,18 19 16,-52-1-16</inkml:trace>
  <inkml:trace contextRef="#ctx0" brushRef="#br0" timeOffset="321126">20673 4586 0,'35'0'16,"0"0"0,36 0-1,-36 0-15</inkml:trace>
  <inkml:trace contextRef="#ctx0" brushRef="#br0" timeOffset="321691">21061 4568 0,'0'0'15,"0"36"1,35-19-16,-35 19 15,0 17-15,0 17 0,0 36 32,0-53-32,0-35 0,0-1 15,18 36 1</inkml:trace>
  <inkml:trace contextRef="#ctx0" brushRef="#br0" timeOffset="322005">21114 4657 0,'0'0'16,"17"0"0,1 0-1,35 0 1,-35 0-1,-18 0 1,0 35 0,-18 0-1,18 0-15,-35-35 16,35 36-16</inkml:trace>
  <inkml:trace contextRef="#ctx0" brushRef="#br0" timeOffset="322462">21378 4621 0,'0'-17'0,"-17"17"16,-19 0 0,36 17-1,-17 19-15,17 17 16,0-18-1,0-18 1,0 19 0,35-36 15,-35-18-31,35 18 0,-35-53 15,18 36-15,-18-19 16,0 19 0,0 17 30,0 53-46,18-53 16,-18 35 0,35-18-16</inkml:trace>
  <inkml:trace contextRef="#ctx0" brushRef="#br0" timeOffset="322661">21484 4604 0,'18'0'31,"-1"0"-31,19 0 16,-1 0-1,-35-36-15,35 36 0,1 0 16</inkml:trace>
  <inkml:trace contextRef="#ctx0" brushRef="#br0" timeOffset="322858">21555 4463 0,'0'17'16,"0"36"-1,0-18-15,0 18 0,0-17 16,0-1 0,0 35-16,0-52 15,0 0-15,0-18 16</inkml:trace>
  <inkml:trace contextRef="#ctx0" brushRef="#br0" timeOffset="323358">21678 4463 0,'35'0'0,"-17"35"16,-18-17-1,0-1-15,0 18 16,0 1-16,0 17 15,0-36-15,0 1 16,0 17 0,0-52 46,0-1-46,53-17-1,-18-18 1,-17 53-1,17 0 1,-35 17 0,18 36-1,-18-35 1,0 17-1,0 18 1,0-35-16</inkml:trace>
  <inkml:trace contextRef="#ctx0" brushRef="#br0" timeOffset="330242">20920 5221 0,'0'0'109,"0"35"-93,-36 18-1,36-35-15,-17 17 16,17-17-16,0 0 15,-35 34 1,35-34-16,0 17 16,0-17-16,0 0 15,-18-18-15,18 53 0,0-36 16,0-17-1,35 0 1,0 0 0,1 0-1,-36 0 1,35 0-16,-35-70 15,35 70-15,-35-36 16,0 19-16,0-1 16,0-35-1,-17 53 1,-36 0-1,35 0-15,-17 18 0,35-1 32</inkml:trace>
  <inkml:trace contextRef="#ctx0" brushRef="#br0" timeOffset="330765">21149 5574 0,'-18'35'47,"-17"0"-31,35-17-1</inkml:trace>
  <inkml:trace contextRef="#ctx0" brushRef="#br0" timeOffset="331574">21272 5274 0,'18'0'47,"0"0"-31,-1 0-16,36 0 15,-35 0 1,17-18-16,-17 18 16,17 0-1,-35-35-15,0 53 109,0-1-77,0 36-32,0-35 15,0 17-15,0 1 16,0-1-16,0 0 15,0-17-15,-35-1 16,35 19-16,0-19 16,0 19-1,0-19 1,0-17 46</inkml:trace>
  <inkml:trace contextRef="#ctx0" brushRef="#br0" timeOffset="332633">20638 5380 0,'-36'0'46,"36"35"-46,0 0 16,0-17 0,0 0-16,0-1 0,0 19 15,0-19 1,18 19-16,-18-1 0,35 0 15,-35-17-15,53-18 16</inkml:trace>
  <inkml:trace contextRef="#ctx0" brushRef="#br0" timeOffset="333354">21696 5274 0,'0'35'31,"17"-35"-15,-17 36-16,0-1 15,0 0 1,0 0-1,0 1-15,-17-19 16,17 19 0,-53-1-16</inkml:trace>
  <inkml:trace contextRef="#ctx0" brushRef="#br0" timeOffset="357310">18309 7250 0,'53'0'125,"-18"0"-110,-17 0-15,0 0 16,17-18-16,-17 18 15,-1 0-15,36 0 16,-35 0 0,-1 0 30</inkml:trace>
  <inkml:trace contextRef="#ctx0" brushRef="#br0" timeOffset="357879">18415 7320 0,'0'0'78,"18"0"-62,35 0-1,-18 0 1,-35 0 0,35 0-16,-17 0 15,17 0 16</inkml:trace>
  <inkml:trace contextRef="#ctx0" brushRef="#br0" timeOffset="378518">20990 5821 0,'0'0'141,"18"0"-141,35-18 15,-18 18-15,-35-17 16,35 17-16,1 0 15</inkml:trace>
  <inkml:trace contextRef="#ctx0" brushRef="#br0" timeOffset="379017">21008 5874 0,'0'0'47,"35"0"-16,0 0-15,1 0-16,-19 0 15,1 0-15</inkml:trace>
  <inkml:trace contextRef="#ctx0" brushRef="#br0" timeOffset="396126">22119 5309 0,'-17'0'46,"17"0"-30,-36 0 15,36 36-15,0-1-16,0-17 15,0 17-15,0-18 16,0 1-16,0 0 16,0 17-1,18-17-15,17 17 16,0-35-16,18 0 15</inkml:trace>
  <inkml:trace contextRef="#ctx0" brushRef="#br0" timeOffset="396965">22278 5256 0,'0'0'16,"0"-35"-1,35 35-15,-17 0 16,17 0 0,0 0-1,1 18 1,-36-1-1,0 1 1,0 17 0,0 1-1,-53-19 1,53 36-16,-36-53 0,36 35 15,-17-35-15,17 36 16,-35-36-16,52 0 78,1 0-78,-1 0 16,19 0-16,-1 0 15,-17 0-15,17 0 16</inkml:trace>
  <inkml:trace contextRef="#ctx0" brushRef="#br0" timeOffset="397208">22648 5468 0,'0'18'15,"0"17"1,0 0-16</inkml:trace>
  <inkml:trace contextRef="#ctx0" brushRef="#br0" timeOffset="397860">22913 5203 0,'0'36'16,"0"-1"-16,0-17 0,0 17 15,0 0-15,0 18 16,0-18-16,0-17 15,0 0 1</inkml:trace>
  <inkml:trace contextRef="#ctx0" brushRef="#br0" timeOffset="398418">23036 5203 0,'36'0'31,"-1"0"-15,-35 0-16,18 0 15,-18 36-15,35-36 16,-35 17-16,0 1 15,0 35 1,0-35 0,-18-1-16,1 19 15,-19-19-15,19 18 16,-19-35-1,72 0 32,-19 0-31,1 0-16,35-17 15,-18 17-15,18-35 0,-18 35 16,18-36-16,-35 36 16</inkml:trace>
  <inkml:trace contextRef="#ctx0" brushRef="#br0" timeOffset="398718">23389 5133 0,'35'0'31,"-35"18"-15,0-1-16,0 18 0,18 18 15,-18 18-15,-18 0 16,1 17-16,-36 0 15,-18 0 1,1 18-16</inkml:trace>
  <inkml:trace contextRef="#ctx0" brushRef="#br0" timeOffset="431958">12841 7320 0,'18'0'94</inkml:trace>
  <inkml:trace contextRef="#ctx0" brushRef="#br0" timeOffset="432451">12912 8079 0</inkml:trace>
  <inkml:trace contextRef="#ctx0" brushRef="#br0" timeOffset="437850">13635 11695 0,'0'-36'16,"0"54"62,35-18-78,-35 35 15,53-17-15,-35 35 16,17-18-1,-17-17 1,-18 17 15</inkml:trace>
  <inkml:trace contextRef="#ctx0" brushRef="#br0" timeOffset="438152">13811 11659 0,'-17'0'32,"-19"0"-17,36 36-15,-17-19 16,17 1-16,-36 17 15,19 36 1,17-36-16,-36-17 16,36-1-16,0 36 15</inkml:trace>
  <inkml:trace contextRef="#ctx0" brushRef="#br0" timeOffset="439902">14164 17462 0</inkml:trace>
  <inkml:trace contextRef="#ctx0" brushRef="#br0" timeOffset="448488">14076 11677 0,'-35'0'16,"35"-35"-1,-18 35 1,-17 35 15,35 0-31,0-17 16,0 0-16,0 17 15,17-18 1,1-17-1,17 0-15,-17-17 32,17-54-17,-17 36-15,-18 0 0,0-1 16,35-34-16,-35 35 15,0-1-15,0 19 16,0-19 0,0 54 15,0 0-31,0 17 15,0 0-15,35 0 16,-35-17-16,18-18 16,-18 35-16,53-35 15,-35 0-15,-1 0 31,1 0-31,-18 0 16,35 0 0,-35-53-16,0 36 15,0-36 1,-18 53-16,-34 0 15</inkml:trace>
  <inkml:trace contextRef="#ctx0" brushRef="#br0" timeOffset="448934">14464 11342 0,'0'17'15,"18"1"1,-18 35-16,0 18 15,0-36 1,35 0-16,-35 18 16,0-18-16,0 1 15,0-1-15,0 0 16,0 18-1,0 0-15,0-18 0,0-17 16,0 0-16,-18-18 47</inkml:trace>
  <inkml:trace contextRef="#ctx0" brushRef="#br0" timeOffset="449144">14411 11589 0,'18'0'16,"35"-18"-1,-36 18 1,1 0 0,-1 0-16,19 0 0,-19-35 15</inkml:trace>
  <inkml:trace contextRef="#ctx0" brushRef="#br0" timeOffset="449548">14288 11553 0,'0'18'0,"0"0"15,0 17-15,0-35 16,0 35 0,17 1-16,18 17 15</inkml:trace>
  <inkml:trace contextRef="#ctx0" brushRef="#br0" timeOffset="460538">11571 7197 0,'0'0'16,"35"17"15,-35 19-16,18-36-15,-18 52 16,18-52-16,-18 36 16,35-36-16,-35 17 15,18-17-15</inkml:trace>
  <inkml:trace contextRef="#ctx0" brushRef="#br0" timeOffset="460738">11748 7126 0,'-53'53'47,"35"-18"-47,-17 1 16,17 16-16,18-16 15,-35-1-15,35-17 0</inkml:trace>
  <inkml:trace contextRef="#ctx0" brushRef="#br0" timeOffset="461462">11889 7214 0,'-18'0'15,"18"18"-15,0 17 16,-18-17 0,18 17-16,0-35 31,18 0-16,35 0 1,-53-18-16,35 1 16,-35-18-16,18 17 15,-18 0-15,0-35 16,0 36-16,0-1 15,0-17-15,0 70 47,0-17-47,0 52 16,0-34-1,0-19-15,0 1 16,0 17 0,35-35-1,-17 0 1,-1 0-1,-17-18-15,18 18 16,-18-35-16,0 0 16,35 35-1,-35-35-15,-17 35 31,-19 35-15,36 0 0,0-17-16,-17-1 15,17 19-15,0-19 16,0-17-1,17 0 1,19 0 0,-36 0-16</inkml:trace>
  <inkml:trace contextRef="#ctx0" brushRef="#br0" timeOffset="461746">12206 6967 0,'0'18'31,"0"0"-15,0 17-16,0 0 15,0 18-15,0 18 16,0-18-16,0-1 15,0-16-15,0-1 16,0 0-16,0-17 16,0 0-16,0-1 15</inkml:trace>
  <inkml:trace contextRef="#ctx0" brushRef="#br0" timeOffset="461987">12136 7214 0,'0'0'16,"17"0"-1,1 0-15,17-17 16,0 17-16,1 0 15,-1 0-15,0 0 16</inkml:trace>
  <inkml:trace contextRef="#ctx0" brushRef="#br0" timeOffset="464689">11624 8414 0,'18'0'15,"-18"17"1,35 54 0,-35-53-16,35-1 15,-35 36 1</inkml:trace>
  <inkml:trace contextRef="#ctx0" brushRef="#br0" timeOffset="464888">11800 8467 0,'0'0'15,"0"35"-15,-35 0 0,35 18 16,-35-18-16,35 1 15,-53-1-15,53 18 16,0-35 0</inkml:trace>
  <inkml:trace contextRef="#ctx0" brushRef="#br0" timeOffset="465936">12047 8378 0,'0'-35'31,"-17"35"-31,-1 0 31,18 35-15,0 1-1,0-1-15,0-17 16,0-1-16,0 19 16,35-36-1,-17-18 16,-18 0-31,0 1 16,35-19-16,-35 19 16,0-19-16,0 1 15,0-18-15,0 18 16,0 17-16,18 18 15,-18-17-15,0 52 32,0 0-17,0-17-15,0 17 0,0 0 16,18-35-1,17 0 1,-18 0 0,1 0-1,17-17 1,-35-18 15,18 35-31,-18-18 16,0-17 15,0 35-16,-35 17 1,35 1-16,-36 35 16,36-18-16,0-17 15,0-1-15,0 36 16,0-53-1,18 0 1,-18 18-16,53-18 16,0-35-1,-35 17-15,17 18 16</inkml:trace>
  <inkml:trace contextRef="#ctx0" brushRef="#br0" timeOffset="466216">12435 8114 0,'0'53'47,"0"0"-47,0-18 16,0 0-16,0 1 15,18 34 1,-18-52-16,0-1 16,0 19-16,0-19 15,0 1-15,0 17 16,0-35-1,0 18-15,-18-18 16</inkml:trace>
  <inkml:trace contextRef="#ctx0" brushRef="#br0" timeOffset="466418">12294 8343 0,'36'0'0,"-19"0"0,1 0 16,17 0-1,-17 0-15,-1 0 0,19 0 16,-19 0-16,-17 0 15</inkml:trace>
  <inkml:trace contextRef="#ctx0" brushRef="#br0" timeOffset="468316">13829 13264 0,'0'0'16,"0"-35"-1,-35 35 1,17 0-1,-17 53 1,35 0 0,0-18-16,0-17 15,0 0-15,0 17 16,17-35-1,1 0 1,17-18 0,-35 1-16,53-19 15,-53 19-15,18-1 0</inkml:trace>
  <inkml:trace contextRef="#ctx0" brushRef="#br0" timeOffset="468518">13899 13141 0,'0'-18'78,"0"18"-31</inkml:trace>
  <inkml:trace contextRef="#ctx0" brushRef="#br0" timeOffset="469056">13741 13141 0,'0'0'47,"17"35"-31,-17 1-16,18-1 15,-18 0-15,35-17 16,-35-1-16,0 19 16,18-36-1,-18 17 1</inkml:trace>
  <inkml:trace contextRef="#ctx0" brushRef="#br0" timeOffset="469328">13899 13176 0,'0'18'31,"-17"35"-31,17 0 15,-18 0-15,18 17 16,-53 18-16,53-35 0,-35-17 16,35 16-1</inkml:trace>
  <inkml:trace contextRef="#ctx0" brushRef="#br0" timeOffset="470176">14164 13123 0,'0'-17'0,"-18"17"16,-17 0-1,35 17 1,-35 19-16,35-1 0,0 0 16,0 0-1,0-17-15,0 17 16,17-35-1,1 0 1,17-35 0,-35 17-1,36-34-15,-36 16 16,0 1-16,0 0 15,0-1-15,0 1 16,0 18 0,0 34 30,0 71-30,35-52-16,-35-19 0,18 19 16,-1-19-1,19-17 1,-19 0-1,1 0 1,17-53 0,-35 18-1,0 0 1,0 35-1,-35 0 1,35 35-16,0-17 16,0 17-16,0-17 15,0-1-15,17 18 16,1-35-1,17 0 1,18-52 0,-17 52-1</inkml:trace>
  <inkml:trace contextRef="#ctx0" brushRef="#br0" timeOffset="470446">14499 12894 0,'0'0'31,"0"18"-15,0 17-16,0-17 16,0 17-16,0 18 15,0 0-15,0 0 16,0 17-16,0-35 15,35 1-15,-35-1 16,0 0-16,0-17 16,0 17-1</inkml:trace>
  <inkml:trace contextRef="#ctx0" brushRef="#br0" timeOffset="470632">14482 13141 0,'35'-35'0,"18"35"16,-36 0-1,1 0-15,17 0 16,-35 0 0,18 35-16</inkml:trace>
  <inkml:trace contextRef="#ctx0" brushRef="#br0" timeOffset="470900">14658 13511 0,'0'36'15,"0"-19"1</inkml:trace>
  <inkml:trace contextRef="#ctx0" brushRef="#br0" timeOffset="471169">14781 13811 0,'0'18'16</inkml:trace>
  <inkml:trace contextRef="#ctx0" brushRef="#br0" timeOffset="486731">20726 6385 0,'0'0'405,"0"0"-389,0 36 0,0-1-1,0-18-15,0 19 16,0-19-16,0 1 15,0 0 1,0 17-16,0-17 0,0 17 16,17-17-16,-17-1 15,71-17-15,-53 35 16</inkml:trace>
  <inkml:trace contextRef="#ctx0" brushRef="#br0" timeOffset="488080">19950 5327 0,'-18'0'15,"18"0"32,18 35-47,-18 1 16,35-1-16,-35 0 15,53 18-15,-53-35 16,35 17-16,-35-17 16,18-18-16,-18 35 15,0-18-15,35-17 16,-35 53-1,0-35-15</inkml:trace>
  <inkml:trace contextRef="#ctx0" brushRef="#br0" timeOffset="488417">20126 5327 0,'0'18'32,"-18"-1"-17,18 19-15,-35 16 16,35-16-16,-53-1 15,53 0 1,-35 18-16,35-18 0,0-17 16</inkml:trace>
  <inkml:trace contextRef="#ctx0" brushRef="#br0" timeOffset="489130">20002 5574 0,'0'18'31,"0"34"-15,-35 37 0,35-36-16</inkml:trace>
  <inkml:trace contextRef="#ctx0" brushRef="#br0" timeOffset="492735">20073 6526 0,'18'18'78,"-18"0"-78,53 17 15,-36 18 1,-17-35-16,18-18 15,-18 35-15,35 0 16,-35-17 15</inkml:trace>
  <inkml:trace contextRef="#ctx0" brushRef="#br0" timeOffset="493081">20302 6491 0,'0'0'31,"0"35"-31,0 1 0,0-1 16,0 18-16,0 17 15,-53 36 1,53-53-16,-52 18 15,52-18-15,0 0 16</inkml:trace>
  <inkml:trace contextRef="#ctx0" brushRef="#br0" timeOffset="495533">21061 6297 0,'0'0'63,"35"0"-48,0 0 1,-17 35-1,0-35 1,-18 18 0,0 0-16,0-1 15,0 36 1,-18-35-1,0-18-15,-17 35 16,17-35-16,-17 35 16,18-35-1,17 0 48,52 0-48,-34 0-15,17 0 16,-17 0-1,17 36 1,-35-1 0,0 0-1,0-17 1,0 17-16,-17-35 15,17 35-15,-36-35 16,36 18 0</inkml:trace>
  <inkml:trace contextRef="#ctx0" brushRef="#br0" timeOffset="496066">21325 6615 0,'0'0'47,"0"17"-47,0 19 16,0-1-16</inkml:trace>
  <inkml:trace contextRef="#ctx0" brushRef="#br0" timeOffset="529108">14587 17216 0,'0'-18'31,"0"36"32,0-1-48,18 1-15,-18 17 16,35-17-16,-35 17 0,36-35 15,-36 35-15,17-17 16</inkml:trace>
  <inkml:trace contextRef="#ctx0" brushRef="#br0" timeOffset="529370">14764 17216 0,'0'0'15,"0"17"-15,0 18 16,0 1-16,0 17 15,-36 0-15,36-18 16,-17 18-16,17-36 16,0 1-16,-35-18 15,35 35-15,0 1 16</inkml:trace>
  <inkml:trace contextRef="#ctx0" brushRef="#br0" timeOffset="530325">15028 17180 0,'0'0'16,"-17"0"-1,17 0 1,-53 36-16,53-19 15,-18 18-15,18-17 16,0 17-16,0-35 47,35 0-32,-35 0-15,18-35 16,-18 17 0,35-17-16,-35 18 0,18-1 15,-18-17-15,0-1 16,0 19 0,0 17 46,0 35-46,0 0-16,0-17 15,0 0-15,0 17 16,0-18-16,18-17 15,-18 36-15,35-36 16,-17 0 0</inkml:trace>
  <inkml:trace contextRef="#ctx0" brushRef="#br0" timeOffset="530702">15169 17216 0,'18'0'46,"0"0"-30,-18-18 0,17 18-16,-17-35 15,0 17 1,0 0-1,-17 18 17,-36 0-17,53 36-15,-18-19 16,18 1-16,0 17 15,0-17-15,0 17 16,0 0 0,35-35-1,1 0-15,-19-17 16,1 17-16,17-36 15,1 1 1</inkml:trace>
  <inkml:trace contextRef="#ctx0" brushRef="#br0" timeOffset="531031">15399 16916 0,'0'17'16,"0"36"0,0-17-16,0-19 15,0 1 1,0 17-16,17-17 0,-17-1 15,0 19-15,0-19 16,36 19-16,-36 16 16,0-16-16,0-19 15,0 1-15,0 35 16,0-35-1,-18-18 1,-17 0 0</inkml:trace>
  <inkml:trace contextRef="#ctx0" brushRef="#br0" timeOffset="531356">15363 17145 0,'0'-18'16,"18"18"-1,-18-17-15,53 17 16,-35-36-16,17 36 16,-17 0-16,-1 0 15,19 0-15</inkml:trace>
  <inkml:trace contextRef="#ctx0" brushRef="#br0" timeOffset="535698">2134 15875 0,'0'0'15,"0"0"1,36 0 15,-19 0-31,1 0 16,17 0-1,-17 0-15,-1 0 16,19 0-16,-19 0 0,1 0 16</inkml:trace>
  <inkml:trace contextRef="#ctx0" brushRef="#br0" timeOffset="535971">2205 15963 0,'0'0'16,"53"0"0,-36 0-1,19 0-15,-1 0 16,0 0-16</inkml:trace>
  <inkml:trace contextRef="#ctx0" brushRef="#br0" timeOffset="564064">21449 6421 0,'0'0'15,"0"-36"-15,18 36 16,34 0-1,-16-17 1,-1 17 0,-35 0-16,35 35 15,-35-17 1,0-1-1,-17 36-15,-1-35 16,-17-18 0,35 17 15,0 19 0,0-19-15</inkml:trace>
  <inkml:trace contextRef="#ctx0" brushRef="#br0" timeOffset="564262">21590 6668 0,'35'0'93</inkml:trace>
  <inkml:trace contextRef="#ctx0" brushRef="#br0" timeOffset="564612">21766 6385 0,'18'0'32,"-18"18"-17,35 0-15,-35 34 0,0-34 16,0 17-16,0 1 15,0-1-15,-17 18 16,17 0-16,-36 0 16</inkml:trace>
  <inkml:trace contextRef="#ctx0" brushRef="#br0" timeOffset="565272">22084 6632 0,'0'18'16,"0"17"-1,0 0 1,0-17-16,-18 17 15</inkml:trace>
  <inkml:trace contextRef="#ctx0" brushRef="#br0" timeOffset="566405">21960 5680 0,'0'17'31,"0"1"-15,0 17 0,0-17-16</inkml:trace>
  <inkml:trace contextRef="#ctx0" brushRef="#br0" timeOffset="567989">22313 6526 0,'-17'36'16,"17"-1"-16,0-17 15,0 17-15,17-35 16,-17 18-16,35-18 16,1 0-16,-1 0 15,0 0-15,1 0 16</inkml:trace>
  <inkml:trace contextRef="#ctx0" brushRef="#br0" timeOffset="568560">22419 6350 0,'0'18'16,"-35"17"0,35 18-16,-36-18 15,36 0-15,-35 1 16,35-19-16,0 19 15</inkml:trace>
  <inkml:trace contextRef="#ctx0" brushRef="#br0" timeOffset="569235">22807 6350 0,'0'-18'16,"0"18"0,0-35-16,-35 35 15,17 0 1,-17 18-1,35-1-15,-35 19 16,35-19-16,0 1 16,0 17-16,17-17 15,-17-1-15,18 19 0,17-1 16,0 18-1,18-18 1,-35-17 0,-18 17-1,0-17 1,0-1-1,0-17 1,-53 36 0,35-36-16,1 0 15,-18 0-15,17-18 16,18-35-16,0 36 15,0-19 1,18-17-16,-1-17 16,36 34-16,-18-16 0,1 34 15,-1 18-15</inkml:trace>
  <inkml:trace contextRef="#ctx0" brushRef="#br0" timeOffset="569534">23019 6579 0,'0'0'31,"0"36"-15,0 17-1</inkml:trace>
  <inkml:trace contextRef="#ctx0" brushRef="#br0" timeOffset="581546">23283 6279 0,'18'0'31,"17"0"-15,1 0 0,-1 0-1,0 36 1,-35-19-1,0 19 1,-18-1 0,1-17-1,-18-18 16,35 35-15,0 0 0,0-17-16,0-1 15</inkml:trace>
  <inkml:trace contextRef="#ctx0" brushRef="#br0" timeOffset="581721">23407 6685 0,'0'18'0,"17"-18"32,1 0-17,17 0 1</inkml:trace>
  <inkml:trace contextRef="#ctx0" brushRef="#br0" timeOffset="582117">23671 6385 0,'18'0'0,"-18"18"15,18-18-15,-18 18 16,35-18-16,-17 35 15,-18 0 1,0 0-16,0-17 16,-18 17-16,0 1 0,-17 17 15</inkml:trace>
  <inkml:trace contextRef="#ctx0" brushRef="#br0" timeOffset="583516">22542 7232 0,'0'0'78,"-17"35"-63,17-17-15,0-1 16,0 19-16,0-19 0,0 1 15,0 35 1,17-18 0,19-35-1,17 0 1</inkml:trace>
  <inkml:trace contextRef="#ctx0" brushRef="#br0" timeOffset="583826">22807 7108 0,'0'0'31,"0"36"-15,0-1-16,0 18 16,0-18-16,0 0 15,0 1-15,0-1 16</inkml:trace>
  <inkml:trace contextRef="#ctx0" brushRef="#br0" timeOffset="584236">22913 7214 0,'0'36'15,"0"-1"1,0 0 0,0 0-16,18-35 15,-1 0 1,-17 18-1,35-18-15,1 0 16,-19-18 0,19 1-1,-36-19 1,17 1-1,-17 18-15,0-1 16,0-17-16,0-1 16,-35 36-1,17 0 1,18 0-1,-35 36-15</inkml:trace>
  <inkml:trace contextRef="#ctx0" brushRef="#br0" timeOffset="584750">23283 7391 0,'0'0'47,"0"35"-32</inkml:trace>
  <inkml:trace contextRef="#ctx0" brushRef="#br0" timeOffset="586216">23495 7056 0,'0'0'31,"18"0"1,17 0-32,-35 0 15,18 0 1,-18 17-1,0 18 1,0-17 0,-18 0-1,0 17 1,18-17 31,0-1-32,0 19 1,0-19-1,0 1 1,0 17 0</inkml:trace>
  <inkml:trace contextRef="#ctx0" brushRef="#br0" timeOffset="586376">23566 7426 0,'17'0'47</inkml:trace>
  <inkml:trace contextRef="#ctx0" brushRef="#br0" timeOffset="587194">23777 7091 0,'18'0'78,"-18"17"-63,0 1-15,35-18 16,-35 35 0,0 18-1,0-35-15,-18 17 0,18-17 16,-35 17-16,35 0 15</inkml:trace>
  <inkml:trace contextRef="#ctx0" brushRef="#br0" timeOffset="590734">22631 8079 0,'-18'35'15,"18"0"1,-35 0-16,35 1 16,0-1-16,0-17 15,0-1-15,0-17 16,0 36-16,53-36 15,-36 0 1,1 0-16,0 0 0,17 0 16</inkml:trace>
  <inkml:trace contextRef="#ctx0" brushRef="#br0" timeOffset="591115">22860 8079 0,'0'35'15,"0"-17"1,0-1 0,0 18-16,0 18 15,0-35-15,0 0 16,0 17-1</inkml:trace>
  <inkml:trace contextRef="#ctx0" brushRef="#br0" timeOffset="592065">23019 7990 0,'35'0'31,"-17"0"-15,-1 0-1,19 0-15,-19 0 16,-17 0 15,0 18-31,18-18 0,-18 35 16,0 1-1,-18-1 1,18 0 0,-35-17-16,35-1 0,-53-17 15,53 36-15,-18-36 16,36 0 62,35-18-78,-35 18 15,-1 0-15,19-18 16,-19 18-16,1 0 16</inkml:trace>
  <inkml:trace contextRef="#ctx0" brushRef="#br0" timeOffset="592362">23389 8184 0,'0'0'47,"0"18"-47,0 17 15,-17 1-15,17-1 16</inkml:trace>
  <inkml:trace contextRef="#ctx0" brushRef="#br0" timeOffset="593180">23654 8008 0,'0'0'16,"0"18"0,0-1-16,0 36 15,0-17-15,0-1 16,0 0-16,0 0 15,0-17-15</inkml:trace>
  <inkml:trace contextRef="#ctx0" brushRef="#br0" timeOffset="593712">23777 7867 0,'35'0'16,"-17"0"0,17 35-1,-35 1 1,0-19-1,0 18 1,-17-35-16,17 36 16,-36-36-16,1 35 15,35-53 32,53 18-47,-18 0 16,-17 0-1,0 0-15,17 0 0,0 18 16,-35 0-1,0 17 1,0 0 0,-17 0-16,-1-17 15,-17 17-15,17-35 16,18 18-16</inkml:trace>
  <inkml:trace contextRef="#ctx0" brushRef="#br0" timeOffset="594124">24165 7902 0,'0'0'15,"18"0"-15,-18 36 16,18-1 0,-18-18-16,0 1 0,0 17 15,0 1-15,0-1 16,0 0-16,-18 36 15,-17-36-15,17 18 16</inkml:trace>
  <inkml:trace contextRef="#ctx0" brushRef="#br0" timeOffset="604691">20391 9031 0,'17'0'110,"36"0"-95,-53-18 1,53 18-1,0-17 1,0 17 0,-35 0-1,-18 0 79,0 17-79,-36 1-15,36 17 16,-35-17-16,35 0 16,-35 17-16,35-17 15,-18 17-15,18-17 16,-35-1-16,35 18 15,-36-35-15,36 36 16,18-36 140,17 0-125,1 0-15,17-18-1,-18 18 1,18 0 0,-36 0-16</inkml:trace>
  <inkml:trace contextRef="#ctx0" brushRef="#br0" timeOffset="605288">20479 9066 0,'17'36'47,"1"-36"-47,17 53 16,-17-36-1,17-17-15,18 53 16,-35-18-16</inkml:trace>
  <inkml:trace contextRef="#ctx0" brushRef="#br0" timeOffset="610289">21026 8961 0,'0'0'78,"0"17"-78,0 36 15,0 0-15,0 71 16,0-89-1,0 0-15,17 0 16,1-17-16,-1-18 16,36 0-16</inkml:trace>
  <inkml:trace contextRef="#ctx0" brushRef="#br0" timeOffset="611830">21308 8996 0,'0'0'62,"0"17"-46,0 19-16,17-1 15,-17-17-15,0-1 16,0 19-16,0-19 15,0 1 1,0 17-16,0-17 0</inkml:trace>
  <inkml:trace contextRef="#ctx0" brushRef="#br0" timeOffset="612621">21696 9190 0,'0'0'46,"0"35"-30,0 0 0</inkml:trace>
  <inkml:trace contextRef="#ctx0" brushRef="#br0" timeOffset="618338">21872 8837 0,'18'0'78,"-18"18"-78,0 17 15,0 0-15,-18 1 0,18 16 16,-17-16-1,17-1-15,-36-17 0,36 35 16,0-53 78,53 0-94,18 0 15,-54 0 1,19 0-16,-19 0 15,1-18-15,17 18 16,1 0 0</inkml:trace>
  <inkml:trace contextRef="#ctx0" brushRef="#br0" timeOffset="618651">22013 8978 0,'0'18'16,"-17"-1"0,17 19-16,0-19 15,0 19 1,0 17-1,0-18 1,0-17-16,0-1 16,0 18-16</inkml:trace>
  <inkml:trace contextRef="#ctx0" brushRef="#br0" timeOffset="620242">22190 8872 0,'0'0'0,"0"0"16,17 0-1,-17 36-15,36-1 16,-36-17-16,17-1 16,-17 36-16,0-18 15,0 54 1,-17-36-16,-1 17 15,18-17-15</inkml:trace>
  <inkml:trace contextRef="#ctx0" brushRef="#br0" timeOffset="626688">22013 9437 0</inkml:trace>
  <inkml:trace contextRef="#ctx0" brushRef="#br0" timeOffset="629611">15099 10301 0,'0'18'47,"-18"17"-31,18 18-16,-35-18 15,35 36-15,-18-18 16,18 0-16,-53 17 15,53-17-15,0-18 16,0 1-16,0-19 16</inkml:trace>
  <inkml:trace contextRef="#ctx0" brushRef="#br0" timeOffset="629882">15064 10336 0,'35'36'0,"-35"-1"15,0 0-15,0 1 16,0 16-16,18 1 16,-18-17-16,0-1 15,35-17-15,-35 17 0,0 0 31,17-35-31</inkml:trace>
  <inkml:trace contextRef="#ctx0" brushRef="#br0" timeOffset="630072">15028 10672 0,'0'-18'0,"0"18"15,36-35-15,-19 35 16,1-18 0,17 18-16,-17 0 0</inkml:trace>
  <inkml:trace contextRef="#ctx0" brushRef="#br0" timeOffset="630324">15240 10442 0,'0'18'0,"0"35"16,0-18-1,0 0-15,0 1 0,0 17 16,0-18-16,0 0 16,0-17-16,0-18 15</inkml:trace>
  <inkml:trace contextRef="#ctx0" brushRef="#br0" timeOffset="630599">15399 10336 0,'0'18'16,"0"17"-16,0 18 15,0 53 1,0-53-16,0-18 16,0 1-16,0-19 15,35 18-15,-35-17 16,35-18-1,-17 0-15,17 0 16,-17 0-16</inkml:trace>
  <inkml:trace contextRef="#ctx0" brushRef="#br0" timeOffset="632246">15804 10530 0,'0'0'15,"0"18"1,0 17-16,0-17 0,0 0 15,0-1-15,0 19 16,18-36 0,-18 17-1,18-17 1,17 0-1,-17-53 1,-18 36-16,35-1 16,-35-17-16,0 17 15,18 18-15,-18-18 16,0 36 31,0 17-32,17-35-15,-17 36 0,35-1 16,-17-35-1,0 0 1</inkml:trace>
  <inkml:trace contextRef="#ctx0" brushRef="#br0" timeOffset="632575">16122 10460 0,'-18'0'15,"18"0"1,-35 53 0,35-36-1,18 19 1,-1-36-1,19 17 1,-19-17 0,-17 18-1,35-18-15,-35 35 31,-35-17-15,0 17 0,17-35-1</inkml:trace>
  <inkml:trace contextRef="#ctx0" brushRef="#br0" timeOffset="632966">16228 10619 0,'35'0'16,"-17"0"0,17-36-1,-17 19 1,-18-19-16,0 1 15,0 18 1,0 17 0,-36 0-1,1 0 1,35 35-1,-35-18-15,35 19 16,0-19 0,0 1-16,0 17 0,0 1 15,0-36 1,0 17-16,17-17 15,36 0 1,0 0 0,-35 0-16,0 0 15,-18-53-15</inkml:trace>
  <inkml:trace contextRef="#ctx0" brushRef="#br0" timeOffset="633356">16510 10407 0,'0'0'0,"0"0"15,-35 0-15,35 53 16,-36-18-16,36-17 0,0-1 15,0 1 17,0-18-17,53 0 1,-17 0-1,-36 35-15,35-35 16,-17 0 0,17 18-1,-35 17 1,-18 1-1,-17-1 1,0-35 0,35 35-1</inkml:trace>
  <inkml:trace contextRef="#ctx0" brushRef="#br0" timeOffset="633694">16757 10478 0,'0'0'63,"35"0"-48</inkml:trace>
  <inkml:trace contextRef="#ctx0" brushRef="#br0" timeOffset="633849">16792 10636 0,'0'18'16,"0"0"-1,36-18 1</inkml:trace>
  <inkml:trace contextRef="#ctx0" brushRef="#br0" timeOffset="785665">2275 16810 0,'18'-35'93,"17"35"-61,1 0-17,-19 0-15,19 0 16,16 0-16,19 0 15,17 0-15,-17 0 16,-1 0 0,-17 0-16,18 0 0,-1 0 15,1 0-15,-18 0 0,-18 0 16,0 17-1,-17-17-15,-18 36 16</inkml:trace>
  <inkml:trace contextRef="#ctx0" brushRef="#br0" timeOffset="787528">2099 16334 0,'-18'0'94,"18"-18"-79,-17 18 16,17-18-31,-36-17 32,19 17-17,17-17 1,-35 35-16,35-35 15,-36 35-15,36-35 16,-17 17 0,17 0-1,-18 18-15,18-35 16,-35 35-1,35-18-15,-18 18 16,18-17 0,0-19-1,0 19 1,0-1-1,0-35 1,0 18 0,0 0-1,0-1 1,18 1-1,-18 0 1,0 0-16,17 35 16,-17-36-16,18 1 31,-18 0-16,35 35-15,-35-18 16,18 18 31</inkml:trace>
  <inkml:trace contextRef="#ctx0" brushRef="#br0" timeOffset="788476">1852 15558 0,'0'-36'31,"35"36"78,-17 0-93,0 0 0,17 0-1,-17 0 1,17 0 171,-18 0-156,-17 18 125,0 0-140,-35 17-16,35 53 15,-17-17-15</inkml:trace>
  <inkml:trace contextRef="#ctx0" brushRef="#br0" timeOffset="795658">4480 15893 0,'18'-18'140,"0"18"-124,-1 0 0,-17-18-16,35 18 15,-17 0 1,-18 0 31</inkml:trace>
  <inkml:trace contextRef="#ctx0" brushRef="#br0" timeOffset="796070">4533 15981 0,'0'0'78,"35"0"-63,-35 0 1,18 0-16,0 0 31</inkml:trace>
  <inkml:trace contextRef="#ctx0" brushRef="#br0" timeOffset="801084">1923 15169 0,'-18'0'0,"18"-35"15,-18 35 1,1 0-1,-19 0 1,36 35 0,0-17-1,0 0-15,0-1 16,0 19-1,18-36 32,-18-18-31,18 0-1,-18-17 1,35 0-16,-35 17 0,0 1 16,0-19-16,0 19 15,0-1-15,0-17 16,0 52 46,0 1-46,0 0-16,18-18 15,-18 53-15,17-36 16,19-17 0,-19 0-1,1 0-15,35 0 16</inkml:trace>
  <inkml:trace contextRef="#ctx0" brushRef="#br0" timeOffset="801457">2117 15099 0,'17'0'62,"-17"-18"-46,18 18-1,-18-17 1,0-19 15,-35 36-15,-1 0-1,19 0 1,17 36 0,0-19-16,0 19 15,0-1 1,0-18-1,0-17-15,17 0 16,-17 36-16,36-36 16,-19 0-1</inkml:trace>
  <inkml:trace contextRef="#ctx0" brushRef="#br0" timeOffset="801740">2205 14905 0,'0'17'62,"0"19"-62,0-1 0,0 18 16,0 0-1,0 0-15,0 70 16,0-87-16,0-1 16,0-18-16,35-17 15,-35 36-15,0-1 31,-18-35-15</inkml:trace>
  <inkml:trace contextRef="#ctx0" brushRef="#br0" timeOffset="801983">2187 15152 0,'0'-18'31,"0"-17"-15,35 35-1,1 0 1</inkml:trace>
  <inkml:trace contextRef="#ctx0" brushRef="#br0" timeOffset="803431">4498 14958 0,'0'17'62,"18"19"-62,-18-1 16,0 0-16,0-17 15,35 17-15,-35-17 16,17-18-16,1 0 31,-18 0-15,35-35-16,-35-1 15,0 1-15,0-36 16,0 36 0,36 70 30,-36 1-30,0-19-16,0 1 0,0 17 16,17-17-16,-17 0 15,18-18 1</inkml:trace>
  <inkml:trace contextRef="#ctx0" brushRef="#br0" timeOffset="803694">4727 14922 0,'-17'0'16,"17"18"0,0 17-1,0 1-15,0-19 31,17-17-31,-17 36 0,18-36 16,-18 17-16,18-17 31,-18 36-31,0-1 16,0-18-1,-18-17-15,18 18 16</inkml:trace>
  <inkml:trace contextRef="#ctx0" brushRef="#br0" timeOffset="803990">4833 15099 0,'18'0'0,"35"-35"16,-36 35-1,-17-18 1,18 18-1,-18-35-15,0-1 16,0 19 0,-18 17-1,18-18-15,-35 18 16,17 0-1,18 35 1,0-17 0,0 0-16,0 35 15,0-18 1,18-35-1,0 18-15,-1-18 0</inkml:trace>
  <inkml:trace contextRef="#ctx0" brushRef="#br0" timeOffset="805804">5168 15346 0,'18'0'16,"-18"0"-1,17 0 1,1-18 0,17 18-1,-35-53 1,18 53-16,-18-17 15,18 17-15,-18-18 16,35 18-16,-35-35 0,35 35 16,-35-53-1,36 53-15,-36-35 0,35 35 16,-35-36-16,35 36 15,-35-35-15,53 0 16,-35-1 0,17 1-1,-35-18 1,18 53-16,-18-35 15,0 17 1,17 18-16,-17-35 16,0-18-1,35 18-15,-35-18 16,18 18-1,17 35-15,-35-36 16,18 1-16,17-18 16,-35 36-1,18-19-15,-18 1 16,35 0-16,-35 17 15,18-17-15,-18 17 16,35-17-16,-35 17 16,18 1-16,-18-19 15,17 19-15,-17-19 16,36 1-16,-36 0 15,17 17-15,-17-35 16,36 36-16,-36-1 0,17 18 16,-17-53-1,18 53-15,-18 0 63</inkml:trace>
  <inkml:trace contextRef="#ctx0" brushRef="#br0" timeOffset="806112">5944 13970 0,'-17'0'32,"-19"0"-17,1 53 1,17-53-16,18 18 15,-35-18-15,35 17 16,-17-17-16,17 35 0</inkml:trace>
  <inkml:trace contextRef="#ctx0" brushRef="#br0" timeOffset="806335">5962 13988 0,'53'0'16,"-18"17"-1,-35 1-15,35 17 0,-35 0 16,36 18-1,-36 18-15,0 0 16,-53-19-16</inkml:trace>
  <inkml:trace contextRef="#ctx0" brushRef="#br0" timeOffset="813452">4269 15028 0,'0'-35'109,"0"-18"-93,0 35-1,0 1-15,0-18 16,0-1-16,35 1 16,-35 0-16,35-36 15,-35 18-15,35 0 0,1-35 16,34-141-1,-34 123-15,-1 35 16,0-34-16,0 16 16,1 19-16,-19-18 15,-17 17-15,53-17 16,-53 17-16,53-17 15,-53 35-15,53 0 16,-53-35-16,53 18 16,-53-19-16,35 37 15,1-19-15,-19 36 16,18-18-16,1-18 0,-19 18 15,19 0-15,-1 0 16,18 18-16,35-53 31,-53 53-31,-17-1 0,17 19 16,-35-1-16,36 18 15,-36-53-15,17 53 16,-17-17 0,53 17-16,-53-18 0,18 18 15,-1 0 1,-17-35-16,36 35 15,-19 0 1,1 0 15,0 0-15,-18 17 62</inkml:trace>
  <inkml:trace contextRef="#ctx0" brushRef="#br0" timeOffset="813889">5468 12206 0,'0'-18'0,"35"18"63,1 0-48,17 0-15,-18 18 16,0-18-1,0 0 1,-35 18-16,18-18 16,-36 35 30,-35 18-30,-35 35-16,-35 18 16,35 17-16</inkml:trace>
  <inkml:trace contextRef="#ctx0" brushRef="#br0" timeOffset="836030">23283 8572 0,'53'0'0,"-35"-17"16,0 17-16,17 0 15,-18 0-15,1-18 16,17 18-16,-17 0 15,0 0-15,17 0 16,-17 0 0</inkml:trace>
  <inkml:trace contextRef="#ctx0" brushRef="#br0" timeOffset="836405">23336 8608 0,'0'0'47,"53"0"-31,-53 0-16,53 0 15,-35 0 1</inkml:trace>
  <inkml:trace contextRef="#ctx0" brushRef="#br0" timeOffset="845434">688 15734 0,'0'35'32,"0"-17"-17,35-1 1,-17 19-1,-18-19 1,35-17-16,-35 36 16</inkml:trace>
  <inkml:trace contextRef="#ctx0" brushRef="#br0" timeOffset="846530">741 15822 0,'17'0'32,"-17"0"-17,0-35 1,0 17-1,18 18-15,-18-17 16</inkml:trace>
  <inkml:trace contextRef="#ctx0" brushRef="#br0" timeOffset="858542">21361 6121 0,'0'-18'16,"0"36"78,0-1-94,0 19 15,0-19-15,0 36 16,0-18-1,0-17 1</inkml:trace>
  <inkml:trace contextRef="#ctx0" brushRef="#br0" timeOffset="859418">21467 6068 0,'0'-18'31,"0"18"-15,35 0-1,-35-18-15,35 18 16,0 0 0,-17 0-1,17 0 1,-35 0 15,0 36-15,-17-1-16,17-17 15,-18-1-15,18 19 16,-35-36-1,35 17-15,-18-17 16,18 0 93,35 0-93,-17 0-1,-18 0 1,18 0-16,17 0 16</inkml:trace>
  <inkml:trace contextRef="#ctx0" brushRef="#br0" timeOffset="860206">21661 6156 0,'0'0'109,"17"0"-78,18 0 0,-17 0 1</inkml:trace>
  <inkml:trace contextRef="#ctx0" brushRef="#br0" timeOffset="862648">21608 6385 0,'0'0'32,"0"36"-17,0-19 16,0-17 1,-36 0-1,36 0-16,-17 0-15,17-17 16,17 17 0,19 0-1,-36 17 1,17-17-16,-17 35 15,0-17 1,0-18 31,-35 0-32,0-53 1,35 36-16,-18 17 16,18 0-1,35 0 16,-35 0-31,36 0 0,-36 35 16,0 0 0,0 0-1,-18 1 1,0-36-1,-35 0 1,36-18 0,17-17-1,0 17 1,0 18-16,35 0 15,-17 0-15,-1 0 16,19 0-16,-1 0 16,-35 18-1,0-1-15,0 19 16,-18-36-1,18 17 1,-35-17 0,17 0-16,18 0 15,-17 0-15,17-53 16,-36 36-16,36-1 15,0-17 1,18 35 0,17 0-16,-17 0 15,0 0-15,17 17 0,-17 19 31,-18-1-31,0 0 16,-18-35 15,-17 0-15,-1-17-1,36-1-15,-17-17 16,17 17-16,0 0 16,-36-17-16,36 0 15,18 35 1,17 0-1,-17 0-15,17 18 16,-35 17-16,18-18 0,-18 19 16,0-1-1,0-17-15,0-1 16,0-17-16,-18 0 15,-17 0 1,17-17 0,18-1-1,-35-17-15,35 17 16,0 0-16,0-17 15,0 18 1,18 17-16,-1 0 16,1 0-16,35 35 15,-35 0-15,-18-17 0,35-1 16,-35 19-1,0-1-15,-18-35 32,1 0-17,-19-18 1,1-35-1,35 36 1,0-19 0,18 36-1,-1 0-15,1 0 16,17 36-16,-35-19 15,18 1-15,-18 35 16,0-35 0,0-1-1,-35-17 1,-18 0-1,17 0 1,19-53 0,17 36-16,0-1 15,0 18 1,17 0-16,1 0 15,17 18-15,1 35 16,-36-36 0,0 1 15,-36-18-16,1 0-15,35 0 16,-35 0-16,35-35 16,-18-1-16,18 19 15,0-1-15,0-17 31,0 17-31,0 18 0,35 0 16,1 18 0,-36-1 15,-18-17 0,-35 0-31,53 0 16,-18 0-1,18-35-15,-35 0 16,35 17-1,18 18 1,17 0 0,-35 0-16,18 0 15,-18 35-15,0 1 16,-18-1 15,-17-35-15,35 0-1,-35 0-15,35-53 0,-36 53 16,36-35-1,0 17-15,18 18 16,17 0 0,-17 0 15,-18 35-16</inkml:trace>
  <inkml:trace contextRef="#ctx0" brushRef="#br0" timeOffset="870774">4692 15840 0,'18'53'16,"-18"-18"-1,0 0 1,0-17-16,0 17 15,-18-17-15,18-1 16</inkml:trace>
  <inkml:trace contextRef="#ctx0" brushRef="#br0" timeOffset="871350">4392 15857 0,'0'18'31,"0"0"-31,0 17 15,0 0 1,18-35 0,35 53-16,0-53 15</inkml:trace>
  <inkml:trace contextRef="#ctx0" brushRef="#br0" timeOffset="891552">23195 6350 0,'0'0'47,"0"35"-31,18 1-16,-18-1 15,0 0-15,0 0 16,0 1-16,0 17 15,0-18-15,0 0 16,0 0-16,0 1 16,0-19-16,0 1 15</inkml:trace>
  <inkml:trace contextRef="#ctx0" brushRef="#br0" timeOffset="892782">23301 6297 0,'0'-18'47,"18"18"0,-1 0-32,1 0-15,17 0 16,-17 0-1,-18 0 32,0 36-31,0-1-1,0-17-15,0-1 16,0 19-16,0-1 16,0-18-1,-35-17 1,35 18-16,0 17 15,0 1 1,-18-19 0,18 19-1,0-19 1,0 1 15,0 17-15,0-35 108,18 0-92,17 0 14,-18 0-30,1 0 15,35-17-15,-35 17-1,-1 0 17,19 0 14</inkml:trace>
  <inkml:trace contextRef="#ctx0" brushRef="#br0" timeOffset="895635">23372 7250 0,'-18'0'15,"18"-18"17,0 18 77,0 18-94,0 17-15,0-18 16,0 1-16,0 17 16,0-17-16,0 17 15,0 1 1,18-36 15</inkml:trace>
  <inkml:trace contextRef="#ctx0" brushRef="#br0" timeOffset="897008">23407 7073 0,'17'0'62,"1"0"-31,17 0-15,-17 0-1,-18 18 48,18-1-48,-18 1 17,35-18-17,-35 35-15,0-17 31,18-18-31,-18 18 16,17 17 0,-17-17-1,35 17 16,-35 0-15,0-17 0,0-1-1,0 19 1,0-19 15,0 1-15,0 17 15,-17-17-16,17-18 157,0-18-141,0-17-15,17 35 46,1 0-46,-18-18-1,18 18-15,17 0 16,-17 0 0,17 0-1,-17 0 1,17 0-1</inkml:trace>
  <inkml:trace contextRef="#ctx0" brushRef="#br0" timeOffset="916172">1005 15734 0,'18'0'172,"17"0"-157,1 0 1,-1 0-16,0 0 16,-17 0-16,35 0 15,-36 0-15,1 0 16,35 0-1,-71 0 79,-35 0-78,36 0-16,-19 0 15,-16 0-15,16 0 16,-17 0-16,18 0 15,17 0-15,-17 0 16,17 0 0,18 18 15,0-18 0,36 0-31,-19 0 16,1 0-16,0 0 15,17 0-15,-17 0 16,-1 0-16,36 0 15,-35 0 17,-18 0-1,-35 0-16,17 0-15,-17 35 0,-18-35 16,35 0-16,0 0 16,54 0 30,-1 0-30,18 0-16,-18 0 16,18 0-16,-35 17 15,-1-17-15,19 0 16,-36 0 46,-18 0-46,0 0-16,-17 0 15,-18-17 1,36 17 0,52 0 15,0 0-16,0 0-15,1 0 16,-1 0-16,-17 0 16,-1 0-16,18 0 15,-52 0 48,-18 0-63,-1 0 15,1 0-15,0 0 16,-1 0-16,54 0 47,35 0-32,-18 0-15,-17 0 16,0 0-16,17 0 15,-35 0-15,17 0 16,-17 0 31,-35 0-32,0 0 1,35 0 0,18 0 15,-1 0-16,18 0 1,-17 0 0,-18 0-1,0 0 32,-35 0-31,35 0-16,-35 0 15,52 0 32,1 0-31,17 0 30</inkml:trace>
  <inkml:trace contextRef="#ctx0" brushRef="#br0" timeOffset="921960">13988 17674 0,'17'-17'63,"36"17"-48,-35 0 1,-1 0-16</inkml:trace>
  <inkml:trace contextRef="#ctx0" brushRef="#br0" timeOffset="925228">2364 15734 0,'0'-35'16</inkml:trace>
  <inkml:trace contextRef="#ctx0" brushRef="#br0" timeOffset="926278">4075 15857 0,'0'18'47,"0"17"-32</inkml:trace>
  <inkml:trace contextRef="#ctx0" brushRef="#br0" timeOffset="1.11798E6">4763 15893 0</inkml:trace>
  <inkml:trace contextRef="#ctx0" brushRef="#br0" timeOffset="1.13018E6">4745 15804 0,'0'0'109,"0"0"-78,0 18-31,-35-18 31,35 35-15,-18-35 0,18 18 15,-18-18-16,-17 0 1,17 0 15,1 0-15,17 18-1,-18-18 1,-17 0 31,17 0 0,18 0-32,-17 0 1,17-18-1,0-17 17,0 35-17,17-18 1,18 18-16,-17 0 0,0 0 15,17 0 1,-35 0 0,0 35-1,0 1-15,0-19 16,-18-17-16,1 36 15,-19-36-15,19 35 16,-1-35-16,-17 0 16,35 0 15,0-53-16,18 53-15,17-18 0,-18 18 16,1 0 0,17 0-16,-35 0 46,-17 0-30,-19 0 0,36 0 15,18 0-16,-18-35-15,18 35 16,-1 0 0,-17 18-16,36-1 15,-36 19 1,-18-36-1,18 17 1,-35-17-16,-1 0 16,36 0-1,-17 0 1,17-53-16,0 18 15,17 35 1,1 0 0,0 0-1,-18 0-15,0 35 16,0-17-1,0-18 1,-18 0 0,0 0-1,18-18 16,0 18-15,36 0 0,-19 0-1,19 0 16,-54 0 16,0 0-31,1 0-16,17-17 31,17 17-15,-17-36-1,53 36-15,-35 0 16,17 0-1,-35 18 1,0 0 0,-17-1-1,-1-17 1,0 0-16,-35 0 15,53 0 17,0-17-17,18 17 1,17 0-16,1 0 15,-36 0 32,-18 0-31,0 0-1,-17 0 17</inkml:trace>
  <inkml:trace contextRef="#ctx0" brushRef="#br0" timeOffset="1.13426E6">2205 15893 0,'0'-18'15,"-18"18"1,36 0 31,17 0-32,-17 0 1,-18 0 15,0 35-15,-18-35-1,-17 0 1,17 0 0,18-17 15,18 17-16,-1 0-15,19 0 16,-1 0 0,-70 0 46,17 0-46,18 17 46,0-17-46,0 36-16,0-1 15,0-18 1,0-17 31,0 0-47,0-35 15,0 18 1,0-19-16,0 1 15,0 35 17,35 0-32,-17 18 15,-18-1 1,0 1-1,0-18 1,-35 0 0,17 0-1,0-18 1,18 1-1,18 17 1,0 0 0,-1 0-16,19 0 15,-19 0-15,1 0 16,-18 0 15,0 0-15,-18 17-16,-17-17 15,17 0-15,1 0 16,17-17 15,0-1-15,35 18-1,18 0 1,-35 0-1,-18 18 17,0-18-17,-36 0 1,19 0-1,17 0 1,17-36 15,1 36-31,0 0 16,-1 0-16,19 0 0,-19 0 15,-17 0 17,0 36-17,-35-36 1,17 0-1,1 17-15,-19-17 0,19 0 16,17 0 0,0 0-1</inkml:trace>
  <inkml:trace contextRef="#ctx0" brushRef="#br0" timeOffset="1.13734E6">6315 15222 0,'0'18'172,"0"17"-172,0 18 16,0-18-16,0 1 15,0-1-15,0 0 16,0-17-1,0-18 1</inkml:trace>
  <inkml:trace contextRef="#ctx0" brushRef="#br0" timeOffset="1.13793E6">6456 15205 0,'35'0'16,"-17"0"-1,-18 17-15,17-17 16,19 18-1,-36 17 1,0 1 0,0-1-16,-36 0 15,1 18 1,0-35-1,17-18 1,18 17 0,0-17 30,35 0-46,-17 0 16,0 0-16,17 0 16,-17 0-16,-1 0 15,-17-17-15,53 17 16</inkml:trace>
  <inkml:trace contextRef="#ctx0" brushRef="#br0" timeOffset="1.13868E6">6720 15346 0,'0'-18'32,"36"18"-17,-1-35-15,0 35 16,1-35-16,-19 35 15,-17-36-15,35 36 16,1-17 0</inkml:trace>
  <inkml:trace contextRef="#ctx0" brushRef="#br0" timeOffset="1.13917E6">6756 15434 0,'17'0'47,"1"35"-32,17-35-15,-17 18 16,17 17 0,0-35-16,-35 18 15</inkml:trace>
  <inkml:trace contextRef="#ctx0" brushRef="#br0" timeOffset="1.1416E6">7214 15046 0,'0'0'0,"0"35"15,0-17-15,0 0 16,0 34-1,0-34 1,18-18 31,0 0-32,-18-18-15,0-17 16,0 18 0,35 34 46,-35 1-46,18-18-1,-18 17-15,35-17 16</inkml:trace>
  <inkml:trace contextRef="#ctx0" brushRef="#br0" timeOffset="1.14191E6">7408 15046 0,'-35'18'16,"35"-1"-1,-18 19-15,18-1 16,0-18 15,18-17-31,0 0 16,-1 0-1,-17 36 32,0-36-47,0 17 16,-35-17-16</inkml:trace>
  <inkml:trace contextRef="#ctx0" brushRef="#br0" timeOffset="1.14214E6">7585 15134 0,'35'-35'16,"-35"17"0,0 1 15</inkml:trace>
  <inkml:trace contextRef="#ctx0" brushRef="#br0" timeOffset="1.14231E6">7549 15064 0,'-35'17'0,"0"19"16,35-1-1,0 0 1,18-17-16,17-18 16,-35 17-1,53-17-15,-36 0 16,19 0-1</inkml:trace>
  <inkml:trace contextRef="#ctx0" brushRef="#br0" timeOffset="1.14363E6">7250 15610 0,'0'-17'0,"-18"17"15,-17 0 1,35 0-1,0 17 1,-18 19-16,18-1 16,0-17-16,0-1 15,0-17-15,0 53 16,18-53-1,17 0-15,-17-35 32,-18 17-32,0-17 15,0 0 1,0-18-16,0 18 0,0 17 15</inkml:trace>
  <inkml:trace contextRef="#ctx0" brushRef="#br0" timeOffset="1.1438E6">7250 15505 0,'0'17'62,"0"1"-62,0 17 16,0 18-16,0-18 15,0-17-15,0 0 16,0 17-16,35-17 15</inkml:trace>
  <inkml:trace contextRef="#ctx0" brushRef="#br0" timeOffset="1.14416E6">7408 15681 0,'18'0'15,"0"0"1,17 0-1,-35-18 17,0-17-32,0 17 15,0 1 1,-18 17-1,-17 0 1,35 0 0,-53 35-16,53-17 15,-35 17-15,35-17 16,0-1-16,0 19 15,17-36 1,-17 35 0,71-35-1,-53 0-15,17-18 16</inkml:trace>
  <inkml:trace contextRef="#ctx0" brushRef="#br0" timeOffset="1.1445E6">7620 15469 0,'0'0'31,"0"36"-31,0-19 16,0 36 0,0-18-16,-18 18 0,18-17 15,0-1-15,0 18 16,0-18-1,0 0-15,0 1 0,0-1 16,0-17-16,0-1 16,-35-17 30,17 0-46,-17 0 16</inkml:trace>
  <inkml:trace contextRef="#ctx0" brushRef="#br0" timeOffset="1.14483E6">7497 15646 0,'17'0'31,"36"0"-16,-35 0-15,17 0 16,-17 0-16</inkml:trace>
  <inkml:trace contextRef="#ctx0" brushRef="#br0" timeOffset="1.14695E6">7638 15646 0,'0'0'78,"17"0"-63,19 0 1,-19 0 0</inkml:trace>
  <inkml:trace contextRef="#ctx0" brushRef="#br0" timeOffset="1.14974E6">6985 15134 0,'0'-17'0,"-18"17"15,18 17 48,0 1-48,0 17-15,0-17 16,0-1-16,0 1 15,0 17-15,0-35 16,0 18-16</inkml:trace>
  <inkml:trace contextRef="#ctx0" brushRef="#br0" timeOffset="1.15014E6">6985 15064 0,'35'0'16,"-17"0"-16,17 0 15,0 0 1,1 0 0,-36 35 62,0 0-63,0-17-15,0 17 16,0-17-16,0 35 15,-18-36 1</inkml:trace>
  <inkml:trace contextRef="#ctx0" brushRef="#br0" timeOffset="1.15029E6">7038 15275 0,'0'0'31,"35"0"-15,0 0-16</inkml:trace>
  <inkml:trace contextRef="#ctx0" brushRef="#br0" timeOffset="1.15077E6">6967 15505 0,'0'17'31,"0"36"-15,0-35-16,0-1 15,0 19-15,0-19 16,0 19 0</inkml:trace>
  <inkml:trace contextRef="#ctx0" brushRef="#br0" timeOffset="1.15114E6">6985 15505 0,'35'0'15,"-17"0"1,0 0 0,17 0-1,-35 17 48,0 1-48,0 35 1,0-36-16,0 19 15,0-19-15,0 19 16</inkml:trace>
  <inkml:trace contextRef="#ctx0" brushRef="#br0" timeOffset="1.15133E6">7003 15699 0,'17'0'16,"1"0"0,0 0-1</inkml:trace>
  <inkml:trace contextRef="#ctx0" brushRef="#br0" timeOffset="1.17063E6">23036 6862 0,'0'-18'31,"0"18"78,36 0-109,-19 0 16,1 0-16</inkml:trace>
  <inkml:trace contextRef="#ctx0" brushRef="#br0" timeOffset="1.17082E6">23036 6914 0,'0'0'16,"36"0"-1</inkml:trace>
  <inkml:trace contextRef="#ctx0" brushRef="#br0" timeOffset="1.17188E6">23195 7620 0,'0'0'15,"35"0"1,-17 0-1,17 0 1,1 0 0</inkml:trace>
  <inkml:trace contextRef="#ctx0" brushRef="#br0" timeOffset="1.17206E6">23230 7691 0,'18'0'32,"0"0"-17,-18 35-15</inkml:trace>
  <inkml:trace contextRef="#ctx0" brushRef="#br0" timeOffset="1.20393E6">13511 16439 0,'-35'0'156,"35"18"-156,0 0 16,0-1 15,0 19-15,-18-36-16,18 17 15,0 1 1</inkml:trace>
  <inkml:trace contextRef="#ctx0" brushRef="#br0" timeOffset="1.21257E6">23618 7250 0,'-35'0'94,"53"0"0,-18 0-63,0 35-16,0-18 1,17 1 0,-17 17-1,0-17 1,0 0-1,0-18 1,0 35 0,-35-35 15,53 0 140,-18-18-155,17 18 0,1-17-1,17 17 1,-17 0-1,0 0 1,17 0 15,-17 0 63,-1 0-63,-17 0-15,35 0-1</inkml:trace>
  <inkml:trace contextRef="#ctx0" brushRef="#br0" timeOffset="1.24242E6">7479 15363 0,'18'0'93</inkml:trace>
  <inkml:trace contextRef="#ctx0" brushRef="#br0" timeOffset="1.25246E6">22807 5697 0,'18'0'31,"17"0"-16,0 0 1,1 0 0,-1 0-1</inkml:trace>
  <inkml:trace contextRef="#ctx0" brushRef="#br0" timeOffset="1.25269E6">22842 5733 0,'0'0'31,"36"0"-15,-19 0-1,1 0-15</inkml:trace>
  <inkml:trace contextRef="#ctx0" brushRef="#br0" timeOffset="1.26104E6">22772 4286 0,'0'-17'125,"53"17"-110,-18 0 1,-17 0-1,-1 0 1,-17 0 0,0 17-1,0 36 1,-53-18-1,0-35-15,36 53 16,-18-53-16,35 18 16,-18-18-16,0 0 31,18 0 0,36-18-15,-1 18-1,-18-17-15,19 17 16,-19 0-16,1-36 15,35 36 1,-35 0 0,-1 0-1</inkml:trace>
  <inkml:trace contextRef="#ctx0" brushRef="#br0" timeOffset="1.26124E6">23036 4374 0,'0'36'31,"0"-36"-15,0 35-16</inkml:trace>
  <inkml:trace contextRef="#ctx0" brushRef="#br0" timeOffset="1.26195E6">23195 4198 0,'18'0'31,"17"0"-15,0 0 0,-35 18-16,18-18 15,-18 17-15,0 19 16,0-1-1,-18 0 1,1-35 0,-19 35-16,54-35 62,35 0-46,-18 0-1,-17 0 1,-18 36-1,0-19 1,-35 19 0</inkml:trace>
  <inkml:trace contextRef="#ctx0" brushRef="#br0" timeOffset="1.26212E6">23460 4445 0,'0'18'15,"0"-1"1,0 19-16,-18-36 16,18 17-16</inkml:trace>
  <inkml:trace contextRef="#ctx0" brushRef="#br0" timeOffset="1.26248E6">23618 4110 0,'36'0'16,"-36"0"-1,0 35 1,0-17-16,-18 52 31,18-52-31,0 0 0,-18-18 16,18 35-16,0-17 31,53-18-15,0 0-1,-35 0-15,0 0 16,17 0-16,-18 0 0,1 0 15,-18-36-15,53 36 16</inkml:trace>
  <inkml:trace contextRef="#ctx0" brushRef="#br0" timeOffset="1.26267E6">23848 4198 0,'0'0'15,"-36"71"-15,36-54 16,0 1 0,0 17-16,-17-17 15,17 17-15</inkml:trace>
  <inkml:trace contextRef="#ctx0" brushRef="#br0" timeOffset="1.26286E6">23989 4357 0,'0'17'47,"0"1"-47,0 0 16,0 17-16,-53-17 0,35-18 15</inkml:trace>
  <inkml:trace contextRef="#ctx0" brushRef="#br0" timeOffset="1.26334E6">24148 4163 0,'0'17'16,"0"1"-16,0 0 16,0 17-16,0 18 15,0-18-15,0-17 16,0 35-1,0-36 1</inkml:trace>
  <inkml:trace contextRef="#ctx0" brushRef="#br0" timeOffset="1.26398E6">24271 4128 0,'18'0'0,"-18"0"16,17 0-1,36 17 1,-35-17-1,-18 53-15,18-53 16,-18 18 0,0-1-1,0 1 1,0 17-1,-36-17 1,1-18 0,35 35-1,18-35 63,17 0-78,-17 0 16,17-17-16,0 17 15,-17 0 1</inkml:trace>
  <inkml:trace contextRef="#ctx0" brushRef="#br0" timeOffset="1.26469E6">24642 3969 0,'35'0'15,"-35"17"1,0 1 0,17 17-16,-17 18 15,0-35 1,0 0-16,0 17 15,0 0-15,-35 0 16,0 18-16,-36 0 16,1 18-1</inkml:trace>
  <inkml:trace contextRef="#ctx0" brushRef="#br0" timeOffset="1.26577E6">22613 4216 0,'0'17'63,"0"1"-48,0 17-15,0 18 16,0 0-1,0 0-15,0 0 0,0 0 16,0-18-16,53 0 16,-18 1-16</inkml:trace>
  <inkml:trace contextRef="#ctx0" brushRef="#br0" timeOffset="1.27585E6">22313 5345 0,'-17'0'31,"34"0"31,-17-18-62,18 18 0,-18-18 32,17 18-32,-17 0 31,-17 36-31,-18 17 15,35-36 1,-36 18-16,19-17 16,34-18 15,19-35-31,16-18 15,-34 18-15,35-1 16,-35-17-16,17 18 16,-17 17-16,17 18 15,-35 0 1,0 53-16,-18 0 15,-17 18-15,17-18 16,-17 0-16,0 0 16,52-53 15,1-18-31,17-17 15,1-1-15,-19-16 16,18 16-16,1 1 16,-19-18-1,19 35-15,-36 36 31,0 17-31,-18 18 0,-17 0 16,17-18 0,-17 1-16,70-54 31,-17-17-16,17-18 1,0 0-16,1 18 0,-19-1 16,19 1-16,-19 35 15,-17 35 16,0 1-31,-17 34 16,-1-17-16,-17-18 16,17 1-16,18-36 31,35-18-16,-17-17-15,17 0 0,0-18 16,-17 17-16,17 1 16,1-18-16,17 35 15,-71 71 16,-17 36-15,-18-1-16,-18 0 16,18-53-1,89-35 16,-1-53-31,18 0 0,0 18 16,0-18 0,-18 18-16,0 0 0,0 17 15,1 18-15,-36 35 31,-18 18-15,-35 18-16,18-18 16,-36 0-16,36-18 15,17-35-15,18 0 31,18 0-31,35-35 16,0-36-16,17 1 16,-17 17-16,-17 17 15,17-17-15,-18 36 16,-18 17-16,-17 35 31,-17 18-31,-36 35 16,0-35-16,-35 53 15,70-106 1,18 0-1,35 0 1,18-71-16,18 18 16,-36-17-1,18 17-15</inkml:trace>
  <inkml:trace contextRef="#ctx0" brushRef="#br0" timeOffset="1.27599E6">23336 5239 0,'0'0'32,"-17"35"-32,-19 36 0,1-18 15,17-18-15,-17 0 16,53-35-1,-1-18 1,36-17-16,-17 0 16,-19 0-16</inkml:trace>
  <inkml:trace contextRef="#ctx0" brushRef="#br0" timeOffset="1.27612E6">23407 5292 0,'0'0'31,"0"35"-31,0 0 16,-35 1-16,-1 16 15,19-16-15,17-19 16,-18-17-1</inkml:trace>
  <inkml:trace contextRef="#ctx0" brushRef="#br0" timeOffset="1.2815E6">23530 4639 0,'18'0'94,"0"0"-79,34 0 1,-34-18-16,17 18 16,-17 0-16</inkml:trace>
  <inkml:trace contextRef="#ctx0" brushRef="#br0" timeOffset="1.28174E6">23583 4727 0,'35'0'47,"18"-17"-31,-17 17-16,-1 0 0</inkml:trace>
  <inkml:trace contextRef="#ctx0" brushRef="#br0" timeOffset="1.28516E6">23019 6862 0,'-18'0'31,"18"0"125,18 0-140,17 0-1,-17 0 1,-1 0 0</inkml:trace>
  <inkml:trace contextRef="#ctx0" brushRef="#br0" timeOffset="1.28545E6">22966 6967 0,'17'0'31,"1"0"-15,0 0-1</inkml:trace>
  <inkml:trace contextRef="#ctx0" brushRef="#br0" timeOffset="1.28832E6">22966 6015 0,'0'17'78,"0"19"-62,0 17-1,0-18 1,0-17-16</inkml:trace>
  <inkml:trace contextRef="#ctx0" brushRef="#br0" timeOffset="1.28855E6">23054 6015 0,'0'17'31,"0"19"-15,0-1-1,0-17 1,0 17-16</inkml:trace>
  <inkml:trace contextRef="#ctx0" brushRef="#br0" timeOffset="1.28874E6">23160 6156 0,'0'0'16</inkml:trace>
  <inkml:trace contextRef="#ctx0" brushRef="#br0" timeOffset="1.29349E6">24059 6473 0,'0'36'47</inkml:trace>
  <inkml:trace contextRef="#ctx0" brushRef="#br0" timeOffset="1.29365E6">24095 6685 0,'0'18'0,"0"17"47</inkml:trace>
  <inkml:trace contextRef="#ctx0" brushRef="#br0" timeOffset="1.29377E6">24183 6932 0,'0'35'0,"35"-35"15,-35 36-15,0-19 16</inkml:trace>
  <inkml:trace contextRef="#ctx0" brushRef="#br0" timeOffset="1.29391E6">24289 7426 0,'0'35'16</inkml:trace>
  <inkml:trace contextRef="#ctx0" brushRef="#br0" timeOffset="1.33079E6">17427 10548 0,'18'18'62</inkml:trace>
  <inkml:trace contextRef="#ctx0" brushRef="#br0" timeOffset="1.33096E6">17498 10760 0,'0'17'31</inkml:trace>
  <inkml:trace contextRef="#ctx0" brushRef="#br0" timeOffset="1.33112E6">17551 10936 0</inkml:trace>
  <inkml:trace contextRef="#ctx0" brushRef="#br0" timeOffset="1.33157E6">17621 11148 0</inkml:trace>
  <inkml:trace contextRef="#ctx0" brushRef="#br0" timeOffset="1.33171E6">17586 11201 0,'0'17'0</inkml:trace>
  <inkml:trace contextRef="#ctx0" brushRef="#br0" timeOffset="1.3345E6">17374 10407 0,'18'35'47,"-18"-17"-31,35 17-16,-35-17 15,35 17-15,-35-17 0,53-18 16,-53 35-1,18-35-15,-18 35 0,18 1 16</inkml:trace>
  <inkml:trace contextRef="#ctx0" brushRef="#br0" timeOffset="1.33469E6">17551 10407 0,'0'0'0,"0"18"15,-53 35 1,53-1-16,-36 1 16,36 0-16,-17-17 15,17 16-15,0 1 16</inkml:trace>
  <inkml:trace contextRef="#ctx0" brushRef="#br0" timeOffset="1.3355E6">17568 10918 0,'0'-35'16,"0"70"15,0 1-31,0 17 15,0 0-15,0-18 16,0-18-16,0 19 16,0-36-16,0 17 15,18-17-15,17 0 16,-17-35-1,17-53 1,-35 53 0,0 17-16,0-17 15,0 17-15,0 18 47,0 35-47,0-17 16,0 17-16,0 1 15,18 16-15,-18-16 16,0-19-1,0 19-15,0-19 0,0 1 16,0 17-16,0-17 16,0 0-1,0 17 1,-35-35-1,-1 0 1,36-18 15,53-17-15,-18 35-16,18-53 15,0 53-15,0-35 16</inkml:trace>
  <inkml:trace contextRef="#ctx0" brushRef="#br0" timeOffset="1.33738E6">17533 11871 0,'35'0'78,"-17"0"-62,17 0-16,1 0 15,-19 0-15,1 0 16,35 0-1,-53 53 63,0-18-78,-36 0 16,36 1-16,-35-1 16,35 0-16,-35 1 15,35-19-15,-35-17 0,35 35 16,-18 1-1,18-36 95,35 0-110,1-18 15,-1 18-15,0-35 16,18 35-16,-18-18 0,1 18 15,-1 0 1,-18 0-16</inkml:trace>
  <inkml:trace contextRef="#ctx0" brushRef="#br0" timeOffset="1.34434E6">18292 10248 0,'52'0'93,"-16"0"-77,-1 0-1,-17 0-15,17 0 16,0 0 0,-35 71 77,-17-36-77,17 18-1,-36 18-15,36-19 0,-35-16 16,35-19-16,0 1 16,0 17-16,-18-17 15,18-18 94</inkml:trace>
  <inkml:trace contextRef="#ctx0" brushRef="#br0" timeOffset="1.34543E6">18697 10654 0,'0'18'16,"-17"-18"-16,17 35 15</inkml:trace>
  <inkml:trace contextRef="#ctx0" brushRef="#br0" timeOffset="1.34623E6">19068 10266 0,'0'-18'16,"-18"18"15,0 0-15,-17 18-1,0-1-15,35 19 16,-18-19-16,18 1 16,0 35-1,0-53-15,0 35 16,18-35-16,-18 18 15,53-18-15,-53 18 16,35-18-16,-17 35 0,-1-35 16,-17 17-1,53-17-15,-53 36 0,18-36 16,-18 17-1,0 1 17,-18-18-17,-17 35 1,17-35-1,1 0 1,17-35 0,-36 35-16,36-35 15,0 17-15,0 0 0,0-17 16,18 18-1,-18-1-15,53-17 16,-53 17-16,35 18 0,0-35 16,-35 35 30</inkml:trace>
  <inkml:trace contextRef="#ctx0" brushRef="#br0" timeOffset="1.34829E6">19509 10530 0,'0'18'0,"0"-18"15,0 35 1,-18-35-16,18 18 16</inkml:trace>
  <inkml:trace contextRef="#ctx0" brushRef="#br0" timeOffset="1.34858E6">19667 10266 0,'0'17'31,"0"36"-15,0-17-16,0-1 15,0 0-15,0 1 16,0-19-16,0 18 15</inkml:trace>
  <inkml:trace contextRef="#ctx0" brushRef="#br0" timeOffset="1.34901E6">19791 10283 0,'17'0'16,"1"0"-1,17 0 1,-17 0 0,-18 0-1,18 36-15,-18-1 16,0-17-1,-18 17-15,18 0 16,-53 18-16,18 0 16,17-53-1,18 18-15,0-18 47,53 0-31,-18 0-16,-17 0 15,0 0-15,-1 0 16,19 0-16</inkml:trace>
  <inkml:trace contextRef="#ctx0" brushRef="#br0" timeOffset="1.35488E6">18362 11077 0,'0'0'78,"0"18"-78,0-1 16,0 19-16,0-19 0,0 1 16,0 17-16,0-17 15,0 0-15,0 17 16,0-17-1,0-1-15</inkml:trace>
  <inkml:trace contextRef="#ctx0" brushRef="#br0" timeOffset="1.35553E6">18503 11042 0,'18'0'16,"17"0"0,-17 0-1,-1 0 16,-17 0-15,0 35 0,0-17-16,0 17 15,0 0 1,-17-35-16,17 53 15,-36-53-15,36 18 16,-17-18 0,17 0 46,35 0-46,18-18-1,-18 18 1,1 0-1,-19 0 1,18 0 0</inkml:trace>
  <inkml:trace contextRef="#ctx0" brushRef="#br0" timeOffset="1.35578E6">18909 11218 0,'0'36'47,"0"-36"-47,0 35 15,0-17-15</inkml:trace>
  <inkml:trace contextRef="#ctx0" brushRef="#br0" timeOffset="1.35631E6">19138 11060 0,'0'17'47,"0"1"-32,0 35-15,0-18 16,0 0-16,0-17 15,0 17-15,0 1 16</inkml:trace>
  <inkml:trace contextRef="#ctx0" brushRef="#br0" timeOffset="1.35693E6">19279 10971 0,'18'0'16,"0"0"0,17 0-1,0 18 1,-35 0-1,0 17 1,0 18 0,-17-53-1,-19 53-15,19-53 16,-19 35-16,54-35 62,0 0-62,-1 0 16,19 0-1,16 0 1,-34 0 0,-18 18-1,0 17 1,-18 0-1,-17-35-15,18 53 16,-19-18-16</inkml:trace>
  <inkml:trace contextRef="#ctx0" brushRef="#br0" timeOffset="1.36038E6">18045 12100 0,'17'0'63,"1"0"-48</inkml:trace>
  <inkml:trace contextRef="#ctx0" brushRef="#br0" timeOffset="1.36491E6">18591 11783 0,'-17'0'93,"-1"35"-77,18 0 0,-35 18-16,35 0 15,-18 0-15,18 18 16,0-1-16,0-17 15,0 0 1,0-35-16,0-1 16,0-17-16,35 0 15,-17 0-15,17 0 16,-17-35-1,-18 17-15,53-17 0,-53 0 16,18 0-16,-18 17 16,0-17-16,0 17 15,-36 18 1,-17 0-1,18 0 1,17 0 0</inkml:trace>
  <inkml:trace contextRef="#ctx0" brushRef="#br0" timeOffset="1.37251E6">18962 12136 0,'0'35'47,"0"0"-32,-35-35 1,35 35-16</inkml:trace>
  <inkml:trace contextRef="#ctx0" brushRef="#br0" timeOffset="1.37306E6">19262 11889 0,'0'17'47,"0"-17"-47,0 53 16,0-35-16,-18-18 15,18 35-15,0-17 16,-35-18-16,35 35 16,-18-17-1,18-18 16,35 0-15,-17 0-16,17 0 16,-17 0-16,17 0 15,-17 0-15,0 0 16,17 0-16,-18-36 15,19 36 1</inkml:trace>
  <inkml:trace contextRef="#ctx0" brushRef="#br0" timeOffset="1.3733E6">19368 11959 0,'0'0'31,"0"35"-15,0-17-16,-18 17 15,18 18-15,0-17 16,-35 16-16,35 1 16,-36 53-1</inkml:trace>
  <inkml:trace contextRef="#ctx0" brushRef="#br0" timeOffset="1.37676E6">19738 12241 0,'0'-17'16,"0"34"31,-35-17-32,35 18-15,0 0 16</inkml:trace>
  <inkml:trace contextRef="#ctx0" brushRef="#br0" timeOffset="1.37707E6">19844 11871 0,'0'18'46,"0"-1"-46,0 19 16,0 16-16,0 1 16,0-17-16,0-1 15,0 0-15,0 0 16,35 18-16</inkml:trace>
  <inkml:trace contextRef="#ctx0" brushRef="#br0" timeOffset="1.37744E6">20002 12012 0,'0'18'31,"0"-1"-16,18 1 1,-18 17-16,0-17 0,18 0 16,17 17-1,-17-35 1,17 0-1,-17 0 1,-18 0-16,0-35 16,17 17-16,-17-17 15,0 17-15,0 0 16,0 1-16,-17 17 15,17-53-15,-36 53 16,1 0 0,0 0-1,35 17-15</inkml:trace>
  <inkml:trace contextRef="#ctx0" brushRef="#br0" timeOffset="1.38329E6">21396 9754 0,'0'18'31,"0"17"-15,0-17-16,0 17 16,0-17-16,0 17 15,0-17 1,0-1-16,0-17 15,0 36-15,18-36 16,17-36 0,-35 19-1,18-1-15,-18-17 16,0 17-16,0 0 15,35-17-15,-35 18 16,0-1 0,0 53 15,0-17-31,0-1 15,0 19-15,17-19 16,-17 19 0,36-36-16,-19 0 15</inkml:trace>
  <inkml:trace contextRef="#ctx0" brushRef="#br0" timeOffset="1.38359E6">21661 9719 0,'0'0'32,"0"18"-32,0-1 15,0 1 1,0 17-1,0-35-15,35 18 16,0-18 0,-35 17-1,0 19 1,0-19-1,-18-17 1,1 36-16,-18-1 16</inkml:trace>
  <inkml:trace contextRef="#ctx0" brushRef="#br0" timeOffset="1.38392E6">21802 9860 0,'17'-35'16,"1"17"0,-18 1-1,35 17-15,-35-36 16,0 19-1,-17 17-15,-1 0 16,-17 0 0,-18 88-1,53-53 1,-36 0-16,36 18 15,0-35-15,0 0 16,0-18-16,18 0 16,35 0-16,0 0 15,0 0-15,0-36 16</inkml:trace>
  <inkml:trace contextRef="#ctx0" brushRef="#br0" timeOffset="1.38442E6">22278 9719 0,'0'18'15,"0"-1"-15,0 19 16,0-1-16,0 0 16,0 0-1,0-17-15,0 17 0,0-17 16,0 0-16,0 17 15</inkml:trace>
  <inkml:trace contextRef="#ctx0" brushRef="#br0" timeOffset="1.3847E6">22331 9701 0,'35'0'15,"0"18"1,-35 17-1,18 1-15,-18-19 0,0 18 16,0-17-16,0 0 16,-53 17-16,18-17 15</inkml:trace>
  <inkml:trace contextRef="#ctx0" brushRef="#br0" timeOffset="1.38516E6">22613 9684 0,'-53'0'16,"35"35"-1,18-17-15,0-1 16,-35 19-16,35-1 15,35-18 1,-17-17 0,0 0-1,-18-17 1,35-18-1,-35 17-15,0 18 47,0 35-31,18 0-1,-18 18 1,35-53 0</inkml:trace>
  <inkml:trace contextRef="#ctx0" brushRef="#br0" timeOffset="1.38533E6">22684 9807 0,'53'0'47,"-36"-35"-47,18 35 16,18 0-1,-17 0 1</inkml:trace>
  <inkml:trace contextRef="#ctx0" brushRef="#br0" timeOffset="1.38551E6">22825 9701 0,'0'18'32,"0"0"-32,0 17 15,0-17-15,0 34 16,0-34-1,0 17 1</inkml:trace>
  <inkml:trace contextRef="#ctx0" brushRef="#br0" timeOffset="1.38595E6">22931 9525 0,'0'18'31,"0"-1"-31,35 36 16,-35-18-16,0 1 15,0-1-15,0 0 16,0 1-16,0-19 16,-18-17-16,18 18 15,0-18 32,18 0-47,-18-35 16,35 35-16,-17-36 15,17 36 1,-17 0-1,-18 18 1,17-18-16,-17 18 16,0 17-1,0 18 1</inkml:trace>
  <inkml:trace contextRef="#ctx0" brushRef="#br0" timeOffset="1.39006E6">20796 10460 0,'0'18'46,"0"-1"-30,36 18-16,-36 1 16,35-19-16,-35 19 15,35-19-15,-35 19 16,18-19-1,-18 1 1</inkml:trace>
  <inkml:trace contextRef="#ctx0" brushRef="#br0" timeOffset="1.39031E6">20973 10442 0,'-18'18'31,"18"0"-31,-53 34 16,18-16-16,17-1 15,-17 0-15,17-17 0,1 17 16,-19 0 0,36 1-1</inkml:trace>
  <inkml:trace contextRef="#ctx0" brushRef="#br0" timeOffset="1.39573E6">21519 10495 0</inkml:trace>
  <inkml:trace contextRef="#ctx0" brushRef="#br0" timeOffset="1.39633E6">21519 10495 0,'-35'35'47,"35"1"-47,0-1 15,-17 0-15,17 18 16,0-18-16,0-17 16,35 35-1,0-35 1,0-18-16</inkml:trace>
  <inkml:trace contextRef="#ctx0" brushRef="#br0" timeOffset="1.39704E6">21713 10442 0,'0'-17'0,"0"17"93,0 17-77,0 19-16,0-1 15,-35 18-15,35 0 16,0 0 0,0-18-16,0 0 0,0 0 15,0-17 1,18-18-1,17 0-15,0 0 32,1-53-32,-36 0 15,0 36 1,0-1-16,0-17 15,0 17 1,-18 18-16,0 0 16,-17 18-1,35-1 1</inkml:trace>
  <inkml:trace contextRef="#ctx0" brushRef="#br0" timeOffset="1.39731E6">21943 10689 0,'0'18'46,"0"17"-46,-35 18 16,35-35 0,-36 17-16</inkml:trace>
  <inkml:trace contextRef="#ctx0" brushRef="#br0" timeOffset="1.39803E6">21996 10442 0,'0'0'46,"17"0"-30,1 0-16,17 0 16,1 0-16,-19 0 15,18-17-15,-17 17 16,17 0-1,1 0 1,-36 17 62,0 1-62,-18 17-16,18-17 15,0-1-15,-18 19 16,18-19-16,0 1 15,0 17-15,-35-17 16,35 17-16,0-17 16,0-1-1</inkml:trace>
  <inkml:trace contextRef="#ctx0" brushRef="#br0" timeOffset="1.39853E6">22366 10478 0,'0'0'15,"35"0"-15,-35 35 0,0-18 16,0 36 0,0-35-16,0 35 15,0-18-15,-53 0 16,36 18-16,-18-17 15</inkml:trace>
  <inkml:trace contextRef="#ctx0" brushRef="#br0" timeOffset="1.40103E6">22719 10460 0,'0'0'15,"-18"0"1,18 18 15,0 17-15,0-18-1,0 1 1,0 17-16,0-17 16,0 0-1,0 17-15,36-17 0,-36-1 16,0 18-16,17-17 0,-17 17 15,0-17-15</inkml:trace>
  <inkml:trace contextRef="#ctx0" brushRef="#br0" timeOffset="1.40792E6">23036 10336 0,'0'-17'78,"0"17"31,-17 0-78,17 35-15,0-17 0,-36-1-1,36 36 1,-17-35-1,17 17 1,-18-35-16,18 35 16,0 1-16,0-1 15,0 0 1,0-17-1,0-18 1,0 35 0,18-35-1,17 0-15,-17 0 31,-1-17-31,-17-1 16,36 18 0,-36-18-16,0-17 15,0 17 1,0 1-1,-18 17 1,0 0 0,1 0-1,-19 0 1</inkml:trace>
  <inkml:trace contextRef="#ctx0" brushRef="#br0" timeOffset="1.40858E6">23266 10636 0,'0'0'31,"0"53"-15,0-53-1,0 18-15,-18-18 0,18 35 16</inkml:trace>
  <inkml:trace contextRef="#ctx0" brushRef="#br0" timeOffset="1.40937E6">23354 10336 0,'18'0'62,"-1"0"-46,1 0-16,17 0 0,-17 0 15,-1 0-15,36 0 16,-35 0 0,-18 18 62,0 17-63,0-17-15,0 0 0,-18 17 16,18-17-1,0-1-15,-17 18 0,17-17 16,0 17-16</inkml:trace>
  <inkml:trace contextRef="#ctx0" brushRef="#br0" timeOffset="1.40956E6">23689 10566 0,'-18'17'31</inkml:trace>
  <inkml:trace contextRef="#ctx0" brushRef="#br0" timeOffset="1.41049E6">23971 10301 0,'0'-18'31,"0"-17"0,0 35-31,-17 0 16,-19 35 0,1 1-1,35-1 1,0 0-1,0-17 1,0 0 0,18-18-1,17 35 1,18-35-1,-53 35-15,35-17 16,-17-18 0,-18 35-16,17-35 15,-17 18-15,0-1 16,0 19 15,0-19-15,-17-17-1,-1 0 1,1 0-1,-19 0 1,36 0 0,0-35-1,0 17 1,0-35-1,36 18-15,-36 18 16,35-19-16,-18 19 16,36-19-1</inkml:trace>
  <inkml:trace contextRef="#ctx0" brushRef="#br0" timeOffset="1.41103E6">24218 10283 0,'35'0'15,"-35"0"1,0 36 0,18-36-1,-18 53-15,0-18 16,0-17-16,0-1 15,0 19-15,0-19 16,-18 1-16,18 17 16,-35-17-16,18 17 15,-36-17-15</inkml:trace>
  <inkml:trace contextRef="#ctx0" brushRef="#br0" timeOffset="1.41796E6">21661 11218 0,'-36'0'0,"19"0"94,17 0-78,-18 0-1,18 36 1,-35-36-1,35 17 1,0 19 0,0-1-1,0 18-15,17-18 31,1 0-31,53 18 16</inkml:trace>
  <inkml:trace contextRef="#ctx0" brushRef="#br0" timeOffset="1.42972E6">21837 11254 0,'18'0'187,"-1"0"-171,1 0-1,17 0 1,-35 0 0,18 0-1,-18 17 1,0 36 15,0-18-15,0-17-16,0 0 15,0-18-15,0 53 16,-35-53-16,35 35 15,-18-17 1,0-18-16,18 17 16,-35-17-1,53 0 235,-1 0-219,19 0 0,-1 0-31,18 0 31,-18 0-15,0 0-16,-17 0 16,17 0-1,-17 0 16</inkml:trace>
  <inkml:trace contextRef="#ctx0" brushRef="#br0" timeOffset="1.43205E6">22278 11430 0,'0'18'31,"0"17"1,0 0-17,-18 0 1,1 1-1</inkml:trace>
  <inkml:trace contextRef="#ctx0" brushRef="#br0" timeOffset="1.43304E6">22454 11148 0,'0'-18'16,"0"18"31,36 0-32,-19 0 1,-17 0 0,35 0-1,-35 35-15,0-17 31,0 0-31,-17-18 16,-18 35 0,17 18-16,-17-35 15,35-18 63,17 0-78,36 0 16,-35-36 15,-1 36-31,19 18 16,-19-18-1,-17 35-15,0-17 31,0 35-31,0-18 16,-35 0 0,17-35-1,18 18 1</inkml:trace>
  <inkml:trace contextRef="#ctx0" brushRef="#br0" timeOffset="1.43345E6">22860 11448 0,'0'17'62,"0"1"-31,0-18-31,0 35 16</inkml:trace>
  <inkml:trace contextRef="#ctx0" brushRef="#br0" timeOffset="1.43602E6">23107 11095 0,'18'0'0,"-18"-18"15,35 36 63,-35 17-62,18 0-16,-18 1 16,35-1-16,-35 18 15,0-18-15,17-17 16,-17 17-16,0-17 15,0-1-15,0 19 16</inkml:trace>
  <inkml:trace contextRef="#ctx0" brushRef="#br0" timeOffset="1.43654E6">23336 11077 0,'18'0'0,"0"0"15,34 18 1,-34 17-1,-18 0 1,35-35 0,-35 36-16,0-1 15,0-17 1,-17-1-16,17 19 15,-88 16 1,70-34-16,-17 35 16,52-88 30,1 35-30,17-18-16,-17 18 16,-1-35-16,19 35 15,-19-18-15,19 18 16,-19 0-16,-17-17 15,18 17-15</inkml:trace>
  <inkml:trace contextRef="#ctx0" brushRef="#br0" timeOffset="1.43723E6">23618 10989 0</inkml:trace>
  <inkml:trace contextRef="#ctx0" brushRef="#br0" timeOffset="1.43777E6">23618 11007 0,'18'0'47,"17"0"16,-17 0-48,0 17 1,17 19-1,-35-19 1,18-17-16,-18 35 16,0-17-16,0 17 15,0-17-15,0 0 16,0 17-16,0-17 15,0-1-15,0 19 16,0-19-16,0 18 16,-36-35-1,36 18-15,-35-18 16,17 35-16</inkml:trace>
  <inkml:trace contextRef="#ctx0" brushRef="#br0" timeOffset="1.4407E6">22737 11501 0,'0'0'31,"-18"0"-16,18 35-15,0-18 16,0 1 0</inkml:trace>
  <inkml:trace contextRef="#ctx0" brushRef="#br0" timeOffset="1.4413E6">22789 11130 0,'0'18'78,"-35"17"-78,35 0 15,0 1-15,-17-1 16,17 0-1,0-35 48,52 0-48,-34 0 1,17-17-16,-17 17 16,35-18-1,-18-17 1,0 35-1</inkml:trace>
  <inkml:trace contextRef="#ctx0" brushRef="#br0" timeOffset="1.44162E6">22860 11130 0,'0'18'31,"0"17"-16,0 0-15,0 1 16,0-1-16,0 0 16,0 18-16,0-18 15,0 1 1,18-36-1,-18 53-15,0-36 16</inkml:trace>
  <inkml:trace contextRef="#ctx0" brushRef="#br0" timeOffset="1.44199E6">23072 11430 0,'0'35'47,"-18"-35"-47,18 53 16,0-35-16,-18 17 15</inkml:trace>
  <inkml:trace contextRef="#ctx0" brushRef="#br0" timeOffset="1.44297E6">23583 11307 0,'0'0'15,"18"0"1,-1 0-1,19 0 1,-19 0 0</inkml:trace>
  <inkml:trace contextRef="#ctx0" brushRef="#br0" timeOffset="1.44769E6">21008 12259 0,'0'18'78,"0"-1"-62,0 36-1,0-35 1,18-1 0,-1-17 15,18 0-16,-17 0 1,-18 0-16,35-35 16,-35 0-1,0-18 1,0 18-1,0 52 79,0 1-78,0 0-16,0-1 15,0 19-15,0-19 0,0 1 16,0 17-16,0-17 15,0-1-15,0 19 16,0-19-16,0 19 16,0 17-16,0-18 15,0-18-15,0 1 16,0 0-16,0 17 15,-17-35 48,-1 0-48,-17-35 17,35 17-17,-18 18 1,18-18 15,0 1-15,18-18-1,17-18 1,0 17-16,-17 19 15,0 17-15,17-36 16</inkml:trace>
  <inkml:trace contextRef="#ctx0" brushRef="#br0" timeOffset="1.4513E6">21802 12136 0,'0'0'125,"-36"35"-16,36-18-62,0 1-16,0 17-15,0-17 0,0 17-1,0 1 1,18-36-1,-18 52-15,35-34 16,-17 17 0</inkml:trace>
  <inkml:trace contextRef="#ctx0" brushRef="#br0" timeOffset="1.4545E6">21996 12118 0,'17'0'78,"19"0"-62,17 0-1,-36 0-15,1 0 16,-18 18 0,0 17-1,0 0 1,-18-17-16,-35 35 15,18-36 1,17-17 0,18 36-16,0-36 93,36-18-93,-1 18 16,0 0-1,-35 0 1,35 35 0,-35 0-1,-35 1 1,35-1-16,-35-35 15,35 35 1,-18-35-16,18 18 0</inkml:trace>
  <inkml:trace contextRef="#ctx0" brushRef="#br0" timeOffset="1.45559E6">22313 12365 0,'18'0'47,"-18"35"-32,0 0 1,0-17-16,0 0 15,-18 17-15,18-17 16</inkml:trace>
  <inkml:trace contextRef="#ctx0" brushRef="#br0" timeOffset="1.45676E6">22578 11994 0,'0'0'47,"0"18"-32,0 17-15,0-17 16,0 0-16,0 17 16,0-17-16,0 17 15,-36-35 1,36 17-1,0 19 1,0-19 15,18-17-15,0 0-1,17 0 1,0 0 0,-17 0-16,0-35 15,17 35-15,-17 0 0,-18-18 16,35 18-16,0 0 31</inkml:trace>
  <inkml:trace contextRef="#ctx0" brushRef="#br0" timeOffset="1.45698E6">22719 12065 0,'0'0'31,"0"35"-15,0-17-16,0 0 15,0 17-15,0 0 16,0 0-1,0-17-15,0 17 0,0-17 16</inkml:trace>
  <inkml:trace contextRef="#ctx0" brushRef="#br0" timeOffset="1.45893E6">23072 12347 0,'0'18'31,"-18"-18"-15,18 17-16,0 19 15</inkml:trace>
  <inkml:trace contextRef="#ctx0" brushRef="#br0" timeOffset="1.4592E6">23230 12065 0,'0'18'31,"0"-1"-31,0 36 16,0-18-16,0 1 15,0-19-15,0 19 16,0-1-16,0-17 16,0-1-1</inkml:trace>
  <inkml:trace contextRef="#ctx0" brushRef="#br0" timeOffset="1.4596E6">23389 12030 0,'35'0'16,"-17"0"-1,-18 0 1,18 0 0,-18 35-16,0 0 15,0 18 1,0-35-1,0-1-15,-36 19 0,1-36 16,35 17 0,18-17 30,17 0-30,-17 0 0,17 0-16,-17 0 15,-1 0-15,19 0 16,-19 0-16</inkml:trace>
  <inkml:trace contextRef="#ctx0" brushRef="#br0" timeOffset="1.45992E6">23724 12012 0,'0'18'16,"0"17"-1,0 0-15,0 1 0,0-1 16,0 0-16,0 36 16,-53-36-16,36 0 15,-19 0 1,19 18-16</inkml:trace>
  <inkml:trace contextRef="#ctx0" brushRef="#br0" timeOffset="1.46149E6">21960 13018 0,'0'0'0,"0"0"63,-17 0-63,17 17 15,0 36 1,0 0-16,0-18 16,0 1-16,0-1 15,0 0-15,0-17 16,35-18-16,18 17 15</inkml:trace>
  <inkml:trace contextRef="#ctx0" brushRef="#br0" timeOffset="1.46547E6">22190 13018 0,'0'17'265,"0"1"-249,0-1-1,0 19 1,17-36-16,-17 17 16,0 19-1,0-19-15,0 36 16,0 0-1</inkml:trace>
  <inkml:trace contextRef="#ctx0" brushRef="#br0" timeOffset="1.46622E6">22348 13000 0,'18'-35'16,"17"35"15,1 17-16,-36 1 1,17-18-16,-17 53 0,0-36 16,0 19-1,0-19-15,-53 19 0,53-19 16,-35-17-1,35 18-15,18-18 63,35 0-48,-36 0 1,1 0-16,35-35 16,0 35-16,-18 0 15,-35-18-15</inkml:trace>
  <inkml:trace contextRef="#ctx0" brushRef="#br0" timeOffset="1.46636E6">22789 13106 0,'0'17'31,"0"1"-31,0 0 16,0 17-16</inkml:trace>
  <inkml:trace contextRef="#ctx0" brushRef="#br0" timeOffset="1.46837E6">23036 12929 0,'0'0'78,"0"36"-63,0-19 1,0 19-16,0-19 0,0 1 15,0 17-15,0 0 16,0-17 0</inkml:trace>
  <inkml:trace contextRef="#ctx0" brushRef="#br0" timeOffset="1.46905E6">23160 12806 0,'35'-35'15,"-17"35"1,17 0 0,18 0-1,-53 17-15,18-17 16,-18 35-1,0-17 1,0 17 0,0-35-16,-53 36 15,53-1-15,-36-17 16,1-18-1,35 35-15,-17-35 16,17-18 46,35 18-46,18 0 0,0 0-1,-18 0 1,-17 0-1,-18 0 1,0 36-16,0-1 16,0-18-1,-18 19-15,18-19 16,-71 19-1,54-19-15,-19 19 16</inkml:trace>
  <inkml:trace contextRef="#ctx0" brushRef="#br0" timeOffset="1.46964E6">23513 12823 0,'17'0'16,"1"0"15,17 0-31,-17 53 31,-18-35-31,0 0 0,0 17 16,0-17-16,0 35 31,0-18-31,0-18 0,-35 19 16,-1-1-16</inkml:trace>
  <inkml:trace contextRef="#ctx0" brushRef="#br0" timeOffset="1.47423E6">21184 13882 0,'18'0'62,"35"0"-46,-18 0-1,-17 0 1,-18-18-16,0 36 62,0 17-46,0 18-16,-36 0 0,1 0 16,18 17-16,17-17 15,-36-35 1,36 17-16,-17-35 31,17 0 0,35 0-15,18 0-1,-36-17-15,1 17 16,17 0 0,18 0-1</inkml:trace>
  <inkml:trace contextRef="#ctx0" brushRef="#br0" timeOffset="1.47447E6">21184 14076 0,'0'0'15,"36"17"1,16 19-1,-16-1 1,-19-35-16,19 35 16,-19-35-16,19 18 15</inkml:trace>
  <inkml:trace contextRef="#ctx0" brushRef="#br0" timeOffset="1.47559E6">22031 13899 0,'0'0'31,"0"18"-16,-35 17-15,35 1 16,-18-1 0,18 0-16,0-17 0,0-1 15,0 19-15,0-19 16,0 1-16,53-18 15,-35 35-15,17-35 16</inkml:trace>
  <inkml:trace contextRef="#ctx0" brushRef="#br0" timeOffset="1.47909E6">22296 13899 0,'0'36'93,"0"-1"-77,0 0-16,0 1 16,0-1-16,35 0 15,-35-17 1,0 17-16,0-17 0,17-1 15,-17 19-15</inkml:trace>
  <inkml:trace contextRef="#ctx0" brushRef="#br0" timeOffset="1.47973E6">22525 14182 0,'0'17'62,"-18"1"-46,18 17-1,0-17-15,-17 0 16,17 17-16</inkml:trace>
  <inkml:trace contextRef="#ctx0" brushRef="#br0" timeOffset="1.48494E6">22772 13811 0,'0'-35'16,"0"70"62,0 1-62,0-1-16,0 0 15,0 18 1,-35 0-16,35-35 0,0-1 15,-18-17 1,18 35 0</inkml:trace>
  <inkml:trace contextRef="#ctx0" brushRef="#br0" timeOffset="1.48558E6">22666 13882 0,'0'-18'16,"0"1"46,18 17-31,-1 0-15,1 0 0,17 0-1,-35 0 1,0 17-1,0 36 1</inkml:trace>
  <inkml:trace contextRef="#ctx0" brushRef="#br0" timeOffset="1.48582E6">22719 14199 0,'0'0'32,"0"0"-17,18 0 1,-18-35-16,35 35 15,18-18 1</inkml:trace>
  <inkml:trace contextRef="#ctx0" brushRef="#br0" timeOffset="1.48601E6">22913 14146 0,'0'36'31,"0"-19"-15,-18 19-16,18-19 15,-17-17-15</inkml:trace>
  <inkml:trace contextRef="#ctx0" brushRef="#br0" timeOffset="1.48648E6">23072 13829 0,'17'0'0,"1"0"16,17 0-1,-35 18 1,0 34 0,0-34-16,-17 17 15,-19 18 1,19-53-1,17 0 32,17 0-31,-17 18-16,36-18 15,-36 18-15,0 17 16,0 0 0,0 0-1</inkml:trace>
  <inkml:trace contextRef="#ctx0" brushRef="#br0" timeOffset="1.48662E6">23301 14093 0,'0'0'0,"0"53"16,-18-17 0,18-19-1</inkml:trace>
  <inkml:trace contextRef="#ctx0" brushRef="#br0" timeOffset="1.48714E6">23495 13758 0,'0'18'47,"0"0"-47,0 17 15,0 0-15,0 0 16,-18 1 0,18-1-16,0 0 15,0-17 1,0-18-1,36 0 1,-19 0-16,19 0 16,-1 0-16,18-53 0,-18 53 15,0-35-15,18 35 16,-35-36-1,-1 36-15,19-17 16</inkml:trace>
  <inkml:trace contextRef="#ctx0" brushRef="#br0" timeOffset="1.48734E6">23724 13758 0,'-35'0'0,"35"36"16,0-1-1,0 0-15,0 0 16,0 1-16,0-1 0,0 0 16,0-17-1,0 0-15,18 17 16</inkml:trace>
  <inkml:trace contextRef="#ctx0" brushRef="#br0" timeOffset="1.48769E6">23901 13741 0,'17'0'16,"-17"17"0,0 36-1,0 0 1,0-18-16,0 1 15,0-1-15,-17 18 16,17-18-16,-36-17 0</inkml:trace>
  <inkml:trace contextRef="#ctx0" brushRef="#br0" timeOffset="1.48969E6">22225 14658 0,'0'18'78,"-18"-18"-63,18 35 1,-17-35-16,17 53 16,0-36-16,0 1 15,0 0-15,0 17 16,0-17-16,0-1 15,0 18 1,17 1-16,1-1 16,17-35-1,1 35-15,-19-35 16</inkml:trace>
  <inkml:trace contextRef="#ctx0" brushRef="#br0" timeOffset="1.49303E6">22507 14640 0,'18'0'16,"-18"-17"-1,0 17 63,0 53-62,0-36 0,0 1-16,0 17 0,0 0 15,0-17 16,0 0-31,0 17 16,0 0 0,0-17-1</inkml:trace>
  <inkml:trace contextRef="#ctx0" brushRef="#br0" timeOffset="1.49333E6">22701 14817 0,'0'35'31,"0"-17"-15,0-18-16,0 17 16,0 18-16</inkml:trace>
  <inkml:trace contextRef="#ctx0" brushRef="#br0" timeOffset="1.49378E6">22860 14605 0,'35'0'31,"-35"-18"-31,18 18 0,17 0 16,0 0-1,-35 0 1,36 0-16,-36 36 16,0-19-16,0 1 15,0 35-15,0-18 16,-18 0-16,0 1 15,18-19 1,-35-17-16,53 0 47,-1-17-32,19 17-15,-19-18 0,1 18 16,17 0-16,-17-35 16</inkml:trace>
  <inkml:trace contextRef="#ctx0" brushRef="#br0" timeOffset="1.49391E6">23178 14746 0,'0'18'31,"0"17"-15,0 18-1</inkml:trace>
  <inkml:trace contextRef="#ctx0" brushRef="#br0" timeOffset="1.49443E6">23301 14482 0,'18'0'16,"-1"0"-1,-17 17 1,36-17-16,-36 35 15,0 1 1,0-1 0,-18-35-16,0 35 15,36-52 32,17 17-31,0 0-1,-17 17 1,-18 1-1,0 17 1,0-17 0,0 17-16,0-17 15,-18-18-15</inkml:trace>
  <inkml:trace contextRef="#ctx0" brushRef="#br0" timeOffset="1.4946E6">23671 14711 0,'0'0'16,"0"35"-1,0 0 1</inkml:trace>
  <inkml:trace contextRef="#ctx0" brushRef="#br0" timeOffset="1.49533E6">23812 14446 0,'0'18'47,"18"-18"-32,-18 35-15,0 0 16,0-17-1,0 17 1,0-17 0,0 0-1,0 17 1,18-35 15,35 0-15,-18-18-16,0 18 15,1-17 1,-19 17 15</inkml:trace>
  <inkml:trace contextRef="#ctx0" brushRef="#br0" timeOffset="1.49553E6">23971 14517 0,'0'17'31,"0"1"-31,0 0 16,0 17-16,0 0 0,0 1 16,-35 34-1,35-52-15,0-1 16</inkml:trace>
  <inkml:trace contextRef="#ctx0" brushRef="#br0" timeOffset="1.49571E6">24112 14676 0,'-17'17'15,"17"18"1,-18-35-1</inkml:trace>
  <inkml:trace contextRef="#ctx0" brushRef="#br0" timeOffset="1.49628E6">24271 14358 0,'0'18'46,"-18"-18"-46,18 70 16,0-52 0,0 17-16,0 0 15,18-35 1,-18 18-1,35 0 1,-17-18 0,-18 35-16,18-35 15,17 0 16,-35 18 32,-18-18-63,-35 0 15,53 17 1,-35-17-16</inkml:trace>
  <inkml:trace contextRef="#ctx0" brushRef="#br0" timeOffset="1.49663E6">24271 14393 0,'35'-35'0,"1"35"16,-1 0 0,0 0-1,18 0 1</inkml:trace>
  <inkml:trace contextRef="#ctx0" brushRef="#br0" timeOffset="1.4982E6">24606 14640 0,'-17'0'62,"17"18"-46,-18 17 0,18 0-1</inkml:trace>
  <inkml:trace contextRef="#ctx0" brushRef="#br0" timeOffset="1.49867E6">24800 14252 0,'0'18'63,"-17"0"-63,17 17 15,0 18-15,0 0 16,0 0-16,0-1 16,0-34-16,0 17 15,0 1 1,17-36-1,19-18 1,-19-17 0,-17 17-1,0-17-15,0 0 16,0 35-16,-17-18 15,-36 18 1,35 0 0</inkml:trace>
  <inkml:trace contextRef="#ctx0" brushRef="#br0" timeOffset="1.49892E6">24977 14305 0,'17'0'16,"1"0"-1,17 35 1,-35-17-16,18 0 15,-18 35-15,0-18 16,0 0-16,0 18 16,-35 18-16,-18-18 15,17 17-15</inkml:trace>
  <inkml:trace contextRef="#ctx0" brushRef="#br0" timeOffset="1.50125E6">22296 15540 0,'-36'0'31,"36"0"-15,-17 18 0,17 34-16,0 1 0,0 0 15,0 0-15,0-18 16,0 1-16,0-19 15,0-17-15,0 53 16,53-53-16,-36 0 16,1 0-16,-1 0 15</inkml:trace>
  <inkml:trace contextRef="#ctx0" brushRef="#br0" timeOffset="1.5034E6">22507 15540 0,'0'18'93,"0"17"-93,0-18 16,0 1-16,0 17 15,0 1 1,0-1 0,0-17-16,0 17 15,0 0 1</inkml:trace>
  <inkml:trace contextRef="#ctx0" brushRef="#br0" timeOffset="1.50418E6">22719 15663 0,'0'18'63,"0"17"-48,0-35 1,0 36-16,-18-1 15,18-18-15</inkml:trace>
  <inkml:trace contextRef="#ctx0" brushRef="#br0" timeOffset="1.50489E6">22913 15416 0,'18'0'16,"17"0"-1,-18 0-15,19 0 16,-1 0 0,0 0-1,-35 0 1,0 53-1,0-35-15,-17 0 16,-1 35-16,-17-18 16,17 18-1,-17-53-15,35 35 16,17-35 31,19 0-32,-36-18-15,53 18 16,-36-17-16,19 17 15,-36-18-15,35 18 16</inkml:trace>
  <inkml:trace contextRef="#ctx0" brushRef="#br0" timeOffset="1.50504E6">23230 15593 0,'0'17'31,"0"19"-15,0 17-1,0-18-15</inkml:trace>
  <inkml:trace contextRef="#ctx0" brushRef="#br0" timeOffset="1.50571E6">23424 15293 0,'18'0'0,"0"0"16,17 0 0,-35 18-1,0-1 1,0 36-1,-18-18 1,18-35 46,53 0-46,-35 0 0,0 36-1,-18-19 1,0 1 15,0 17-15,-18-35-16,18 36 15,-53-19-15,35-17 16</inkml:trace>
  <inkml:trace contextRef="#ctx0" brushRef="#br0" timeOffset="1.50594E6">23707 15558 0,'0'0'16,"0"35"0,0 0-1</inkml:trace>
  <inkml:trace contextRef="#ctx0" brushRef="#br0" timeOffset="1.50647E6">23989 15117 0,'0'-18'0,"18"18"31,-18 18 1,0 34-1,0-34-31,0 0 0,0 17 15,0-17-15,0 17 16,0-17 15,17-18-31,54 0 16,-54 0-1,1 0-15,17 0 16</inkml:trace>
  <inkml:trace contextRef="#ctx0" brushRef="#br0" timeOffset="1.50666E6">24148 15099 0,'0'18'0,"0"17"16,0-18-16,0 1 0,0 35 16,-18-18-16,18 1 15,0-1-15,0-18 31</inkml:trace>
  <inkml:trace contextRef="#ctx0" brushRef="#br0" timeOffset="1.5068E6">24271 15328 0,'0'0'16,"0"18"-1,0-1-15</inkml:trace>
  <inkml:trace contextRef="#ctx0" brushRef="#br0" timeOffset="1.50723E6">24483 15117 0,'0'0'16,"-35"0"-16,35 35 15,0 0-15,0-17 16,17-18 0,-17 17-16,35-17 15,-17 36 16,35-36-15,-35 0 0,-1 0 15,-17 17 16,-70 36-32,52-53-15,-17 35 16,0-35-16,17 36 15,0-36-15</inkml:trace>
  <inkml:trace contextRef="#ctx0" brushRef="#br0" timeOffset="1.50738E6">24483 15028 0,'17'0'0,"19"0"16,17 18-1</inkml:trace>
  <inkml:trace contextRef="#ctx0" brushRef="#br0" timeOffset="1.50751E6">24624 15222 0,'0'53'0,"0"-35"16,0 0-1,0 17 1,0 0-16</inkml:trace>
  <inkml:trace contextRef="#ctx0" brushRef="#br0" timeOffset="1.50803E6">24941 14940 0,'0'18'31,"0"-1"-15,0 36-16,0-17 15,-35 34 1,35-35-16,0-17 15,18 17 1,-1-35 0,1 0-1,-18 0-15,35-35 0,-35 0 16,0 17-1,0 18 1</inkml:trace>
  <inkml:trace contextRef="#ctx0" brushRef="#br0" timeOffset="1.5102E6">22525 16281 0,'17'0'234,"1"0"-218,17 0 0,1 0-1,-19 0 1,-34 17 327,17 19-327,0-19-16,0 19 15,0-19-15,0 1 16,0 17-16,-18-35 0,18 35 15,0-17 1,-18-18 0,18 18-16,0 17 15,-35-35-15,70 0 63</inkml:trace>
  <inkml:trace contextRef="#ctx0" brushRef="#br0" timeOffset="1.51043E6">22789 16475 0,'0'35'16,"0"-35"-1,0 18-15,-35-18 16,35 17-16</inkml:trace>
  <inkml:trace contextRef="#ctx0" brushRef="#br0" timeOffset="1.51106E6">23107 16263 0,'0'0'16,"0"0"-1,-18 0 1,18-35-16,0-1 15,0 1 1,36 35 0,-19 0-16,1 0 15,17 0 1,0 0-16,-35 18 15,0 17 1,0 0 0,-17-35-16,-18 36 15,-1-36 1,36 17 31,0 19-32,0-19-15,0 1 16,0 17-16,0 18 15,0-18-15,0 1 16,0-19-16</inkml:trace>
  <inkml:trace contextRef="#ctx0" brushRef="#br0" timeOffset="1.51121E6">23424 16404 0,'0'18'16,"-35"35"-1,35-36-15,-17-17 16,17 36-16</inkml:trace>
  <inkml:trace contextRef="#ctx0" brushRef="#br0" timeOffset="1.51168E6">23654 16087 0,'0'17'63,"0"1"-63,0 17 15,0 0-15,0-17 16,0 17-16,0 1 0,0-1 15,0-17-15</inkml:trace>
  <inkml:trace contextRef="#ctx0" brushRef="#br0" timeOffset="1.51207E6">23795 16104 0,'0'18'16,"0"35"0,17-53-16,-17 35 15,0 0-15,36-35 16,-19 0-1,1 0 1,17 0 0,-17 0-1,-18-17-15,18 17 16,-18-36-1,35 1-15,-35 0 16,0 0 0,-18 35-1,-17 0 1,17 0-16,-35 0 15,53 17-15,-17-17 16,17 18-16</inkml:trace>
  <inkml:trace contextRef="#ctx0" brushRef="#br0" timeOffset="1.51287E6">24130 15893 0,'18'0'15,"-18"0"1,35 0-16,-35 53 16,18-36-16,-18 1 15,0 17-15,35 0 16,-35 1-16,-18 17 15,-17 17-15,35-35 0,-53 18 16,35-17-16,-35-1 16,18 18-16</inkml:trace>
  <inkml:trace contextRef="#ctx0" brushRef="#br0" timeOffset="1.51386E6">22384 16298 0,'0'0'31,"35"0"-15,0 0-1,18 0 1</inkml:trace>
  <inkml:trace contextRef="#ctx0" brushRef="#br0" timeOffset="1.51612E6">23372 16828 0,'0'0'31,"17"0"-31,1 0 16,17 0-16,-17-36 15,17 36-15,-17 0 16,-1 0-16,-17-17 15</inkml:trace>
  <inkml:trace contextRef="#ctx0" brushRef="#br0" timeOffset="1.51664E6">23336 15875 0,'0'-35'15,"18"35"1,-18-18 0,53 18-16,-36 0 15,1-35-15,35 35 16</inkml:trace>
  <inkml:trace contextRef="#ctx0" brushRef="#br0" timeOffset="1.51725E6">23178 15011 0,'35'0'31,"-18"0"-15,1 0-16,17-36 0,1 36 15,-1-17-15</inkml:trace>
  <inkml:trace contextRef="#ctx0" brushRef="#br0" timeOffset="1.51792E6">23054 14305 0,'18'-17'78,"17"17"-78,36-36 16,-19 36-16</inkml:trace>
  <inkml:trace contextRef="#ctx0" brushRef="#br0" timeOffset="1.52067E6">22737 13406 0,'17'0'31,"-17"-18"-15,18 18-1,35-35-15,-36 35 16,1-18-16,17 18 16,-17-35-16</inkml:trace>
  <inkml:trace contextRef="#ctx0" brushRef="#br0" timeOffset="1.52128E6">22631 12665 0,'17'-36'47,"1"36"-32,17-17 1,1 17-1,-19 0-15,18-35 16,1 35 0,17-18-16</inkml:trace>
  <inkml:trace contextRef="#ctx0" brushRef="#br0" timeOffset="1.5229E6">22631 11818 0,'17'0'15,"36"0"1,-35 0-1,17 0-15</inkml:trace>
  <inkml:trace contextRef="#ctx0" brushRef="#br0" timeOffset="1.52506E6">21131 9684 0,'-17'0'16,"17"35"30,0 0-30,0 18-16,0 18 16,17-18-16,-17-18 0,18-17 15,-18 17-15,35-17 16,1 17-1,-19-35-15,36 17 16,-18-17 0,-17 0-16,0 0 15,17 0-15,-17 0 16</inkml:trace>
  <inkml:trace contextRef="#ctx0" brushRef="#br0" timeOffset="1.52694E6">21096 9754 0,'0'-35'15,"0"17"1,0 18 0,0-17-1,18 17 1,-18-36-16,53 36 15,-18-17-15,-17 17 16,17-35 0,-18 35-16,19 0 15,-1-18-15,18 18 0,-18-35 16,1 35-16,-1-18 15,35 18-15,-34-53 16,-1 53-16,0-35 16,18 35-16,0 0 15,0-35-15,0 35 16,0 0-16,0 0 15,0 0-15,0-18 16,-1 18-16,19 0 16,-18-53-16,-18 53 15,0-18-15,18 18 16,-17 0-16,-19-35 0,19 35 15,-19 0-15,1 0 16,-1 0-16,19 0 16,-19 0-16,36 0 15,-35 0 1,17 0-1,-17 0-15,0 0 0,17 0 16,-18 0-16,1 0 16,35 0-16,-35 18 15,-1-18-15,19 0 16,-19 17-16,1-17 15,17 0-15,-17 36 0,-1-36 16,19 17 0,-19-17-16,36 18 15,-35-18-15,17 35 16,0-17-1,1 17 1,-1-17 0,-35 17-1,0-17 1,18 17-1,-18-17 1,0-1 15,0 1-15,0 17-16,0-35 15,0 18 1,-18-18-16,-17 35 16,-1-17-1,19-18-15,-18 35 16,17-35-16,-17 18 15,17-18-15,0 0 16,-35 35-16,18-35 16,0 17-16,0-17 15,-18 36-15,-53 17 16,53-53-1,18 17-15,-18-17 0,17 36 16,1-36-16,0 0 16,-18 35-1,18-35-15,17 0 16,0 18-16,-17-18 0,17 0 15,18 17-15,-35-17 16,0 0 0,35 35-1,-53-35-15,18 18 16,17-18-16,-35 35 15,36-35 1,-19 0 0,1 0-1,0 0 1,-18 0-16,18 0 15,-1 0 1,1 0 0,0 0-1,17 0-15,0 0 16,-17 0-1,0 0 1,-18 0 0,35 0-16,1-17 15,-19 17-15,19 0 16,-1 0-1,18-18-15,-35 18 0,52 0 47,1 0-31,17 0-16</inkml:trace>
  <inkml:trace contextRef="#ctx0" brushRef="#br0" timeOffset="1.5299E6">19861 4780 0,'0'-18'16,"-35"1"0,35-36-1,0 18 1,0-1-1,0 19-15,35-36 16,1 18-16,-1-1 16,-17 19-1,34-19-15,-34 19 0,17 17 16,-17-53-16,35 18 15,-35 35 1,17-36-16,0 36 16,0-35-16,1 35 15,17-18-15,0 18 16,17 0-1,1-35-15,17 35 0,-18 0 16,19-35-16,-19 35 16,1 0-16,-18-35 15,0 35-15,-18 0 16,0 0-16,0 0 0,-17 0 15,17 0-15,-17 17 16,17-17-16,-35 18 16,35-1-1,1-17-15,-19 36 16,19-36-16,-19 17 15,1-17-15,17 0 16,-17 36-16,35-19 16,-36-17-1,36 36 1,-17-19 0,-19-17-1,1 0-15,-18 35 16,35-35-16,-17 18 15,17-18 1,-17 18 15,-1 17-31,19-35 16,-36 18-1,17-18-15,1 35 16,17-35 0,-35 18-1,18-18-15,0 17 16,17-17 15,-35 35-31,17-35 16,-17 18-1,18-18 1,-18 18-1,0 17 1,35-35 0,-35 18 15,0-1-16,0 19 17,0-19-17,0 1 16,-17-18-15,17 17-16,-36-17 16,19 36-1,-18-36-15,-18 17 0,35-17 16,0 36-16,-17-36 15,17 0-15,-17 17 16,0-17-16,17 0 16,-17 36-16,-18-36 15,18 0-15,-1 17 16,-16-17-16,-1 0 15,0 36-15,-53-36 16,53 35-16,18-35 16,-1 0-16,1 0 15,0 17-15,17-17 16,-17 0-1,35 36-15,-53-36 16,35 0-16,1 0 16,17 17-16,-53-17 15,18 0-15,17 0 16,0 0-16,-17 0 15,17 0-15,-17 0 16,0 0-16,0 0 16,17 0-16,0 0 0,-52 0 31,52 0-31,0 0 0,-17 0 15,17 0-15,1 0 16,-18 0-16,-1 0 16,19 0-1,-1 0-15,-17 0 0,-1 0 16,1 0-16,18 0 15,-19 0-15,1 0 16,17 0-16,1 0 16,-19 0-16,19 0 15,17 0-15,-36 0 16,1-35-1,18 0 1,17 0-16,0 17 0,0 0 16,0 1-16,0-36 15,0 53 16,35 17-15</inkml:trace>
  <inkml:trace contextRef="#ctx0" brushRef="#br0" timeOffset="1.53259E6">16510 14993 0,'0'35'15,"-18"18"-15,18 0 16,-35 35-16,0 1 16,35-19-1,-53 18-15,53-35 0,-35-17 0,35-1 16,0-70 31,35-36-32,0 0-15,-17-17 16,17 35-16,0-17 15,-35 17 1,36 18-16,-36 17 0,35-17 16,-35 70 30,18 18-30,-18 0-16,0 35 16,0-35-16,35 0 0,-35-18 15,0 0-15,0 1 16,17-1-16,-17-17 15,0 17-15,0-18 16,0-17 15,-17 0-15,-18 0-16,17-17 15,-17 17-15,-18-35 16,17-1-16,19 1 16,17 17-1,17 18 1,36-53-1,0 53-15,18-35 0,-36 35 16,0-35 0,-17 35-16,17 0 0,-17-18 15,17 18-15</inkml:trace>
  <inkml:trace contextRef="#ctx0" brushRef="#br0" timeOffset="1.53281E6">16792 15152 0,'-17'35'16,"17"18"0,0 0-16,0 0 0,0-18 15,0 0-15,0 54 16,0-72-1,0-17 1,0 18-16,35-18 16</inkml:trace>
  <inkml:trace contextRef="#ctx0" brushRef="#br0" timeOffset="1.53311E6">16880 15081 0,'18'0'31,"-18"0"-15,0 36-16,35-1 0,-35 18 15,0 0-15,0 17 16,0 1-16,0 17 15,0-35-15,0-35 16,0-1 0,18-17 15,17-53-16,1 0-15,-19-17 16,18 17-16,1 18 16</inkml:trace>
  <inkml:trace contextRef="#ctx0" brushRef="#br0" timeOffset="1.53332E6">17145 15293 0,'35'0'32,"18"0"-17,-35 0-15,-1 0 16,19-35-1,-19 35-15</inkml:trace>
  <inkml:trace contextRef="#ctx0" brushRef="#br0" timeOffset="1.53389E6">17498 15258 0,'0'-36'16,"-18"36"-16,18-17 0,-35 17 15,0 0 1,17 0-1,-17 0-15,17 35 0,18 18 16,-35-18-16,35 0 16,0 1-16,0-19 15,0-17-15,0 36 16,53-36-16,0 0 15,-36-18 1,36-17-16,-35-1 16,17-16-16,-35 16 15,35 1-15,-35-18 0,36-35 16,-36 35-1,0 0-15,0 18 0,0 17 16,0 0 0,0 54 30,0 17-30,0 0-16,0 17 16,0 18-16,0 1 15,0-37-15,0 1 16,0-17-16,0-19 15,35 19 1,0-36 0</inkml:trace>
  <inkml:trace contextRef="#ctx0" brushRef="#br0" timeOffset="1.53428E6">17745 15240 0,'0'35'31,"0"-17"-16,0 17-15,0 0 16,0-17-16,0 0 16,35-18-16,-35 35 15,18-35-15,-1 0 31,19 0-15,-36-18-16,17-35 31,18 18-31,-35 18 0,18-1 16,-18 18 31,0 18-47,0 17 15,0-18-15,0 1 16,0 17-1,35-35-15,1 0 16,-19 0 0,19-17-16</inkml:trace>
  <inkml:trace contextRef="#ctx0" brushRef="#br0" timeOffset="1.53459E6">18062 14993 0,'18'0'15,"-18"18"1,18 17 0,-18 106-1,0-53-15,0-17 16,0 17-16,0-35 15,0 0-15,0-18 16,0-17 0</inkml:trace>
  <inkml:trace contextRef="#ctx0" brushRef="#br0" timeOffset="1.53486E6">18098 15046 0,'0'-18'15,"17"18"1,18-35-16,-17 35 16,0 0-16,17 0 15,-17 35-15,17-35 16,-35 36-1,18-19-15,-18 1 0,0 17 16,0 0-16,-36 1 16,19-1-16,-19 0 15,19 1 1,17-1-16</inkml:trace>
  <inkml:trace contextRef="#ctx0" brushRef="#br0" timeOffset="1.53527E6">18468 15258 0,'-35'53'16,"35"-36"-16,-36 1 16,36 35-16,0-36 0,-17 1 15,17 35 1,0-53-16,17 0 15,19 0 1,-1-35 0,-35 17-16,35-17 15,-35-1-15,0 19 16,35-1-1,-35 71 17,0-18-17,0-17-15,0 0 16,18 35-1,17-53-15</inkml:trace>
  <inkml:trace contextRef="#ctx0" brushRef="#br0" timeOffset="1.53546E6">18609 15363 0,'0'0'15,"18"0"-15,17 0 16,18 0-1,-36-17-15,19 17 16,-36-35-16,17 35 16,-17-36-16</inkml:trace>
  <inkml:trace contextRef="#ctx0" brushRef="#br0" timeOffset="1.53563E6">18750 15152 0,'0'35'15,"-18"0"-15,18 18 16,0 71-1,0-71-15,0 0 16,0-18-16,0 0 16,0-17-1</inkml:trace>
  <inkml:trace contextRef="#ctx0" brushRef="#br0" timeOffset="1.53603E6">18785 15134 0,'18'0'16,"-18"35"-1,35-17 1,-35 17-16,0 18 15,0 0-15,-17 18 16,17 17 0,-18-88-16,18 35 0,0-35 46,18-35-30,-18 17-16,35-17 16,18 17-1,-35 18 1,-18 0-1,0 36 1,0-1-16,0-17 16,0-1-1,17-17-15,18 0 16</inkml:trace>
  <inkml:trace contextRef="#ctx0" brushRef="#br0" timeOffset="1.53636E6">19173 15258 0,'-35'0'0,"0"0"16,35 17-1,-35-17-15,35 36 16,0-19-16,0 18 16,0 1-16,17-36 15,-17 17-15,36-17 16,-36 18-16,17-18 15,-17 35 1,0-17 0,0 0-1,0-18-15,0 35 16,-53-35-16,18 53 15,0-36-15</inkml:trace>
  <inkml:trace contextRef="#ctx0" brushRef="#br0" timeOffset="1.54231E6">17357 16087 0,'0'17'47</inkml:trace>
  <inkml:trace contextRef="#ctx0" brushRef="#br0" timeOffset="1.54244E6">17410 16192 0,'0'0'0,"0"18"31</inkml:trace>
  <inkml:trace contextRef="#ctx0" brushRef="#br0" timeOffset="1.54268E6">17410 16457 0,'0'18'31</inkml:trace>
  <inkml:trace contextRef="#ctx0" brushRef="#br0" timeOffset="1.54281E6">17392 16581 0,'0'17'63</inkml:trace>
  <inkml:trace contextRef="#ctx0" brushRef="#br0" timeOffset="1.5429E6">17410 16686 0,'0'18'31</inkml:trace>
  <inkml:trace contextRef="#ctx0" brushRef="#br0" timeOffset="1.54306E6">17462 16828 0,'-17'0'0,"17"35"63</inkml:trace>
  <inkml:trace contextRef="#ctx0" brushRef="#br0" timeOffset="1.54314E6">17480 16916 0,'0'17'31</inkml:trace>
  <inkml:trace contextRef="#ctx0" brushRef="#br0" timeOffset="1.54325E6">17480 16986 0,'0'18'16,"0"0"-1,0 17 1,0 0 0</inkml:trace>
  <inkml:trace contextRef="#ctx0" brushRef="#br0" timeOffset="1.54338E6">17515 17233 0,'-17'0'16,"17"18"-16,0-1 31,0 19-16</inkml:trace>
  <inkml:trace contextRef="#ctx0" brushRef="#br0" timeOffset="1.54347E6">17498 17321 0,'0'18'15,"0"0"1,17 17-1,-17-17 1</inkml:trace>
  <inkml:trace contextRef="#ctx0" brushRef="#br0" timeOffset="1.54362E6">17515 17533 0,'0'35'32,"18"-17"-1,-18 0-16,35 17 1</inkml:trace>
  <inkml:trace contextRef="#ctx0" brushRef="#br0" timeOffset="1.54373E6">17568 17780 0,'-17'0'15,"17"18"-15,0-1 16,0 19 0,0-19-1</inkml:trace>
  <inkml:trace contextRef="#ctx0" brushRef="#br0" timeOffset="1.6441E6">13176 10971 0,'18'0'78,"17"0"-63,0-35-15,-17 35 16,17-18-16,18 18 15,-35-35-15,0 35 16,17-17-16,0 17 16</inkml:trace>
  <inkml:trace contextRef="#ctx0" brushRef="#br0" timeOffset="1.64457E6">13212 11024 0,'17'0'78,"1"0"-47,17 0-15,0-35 0,1 35-16,-1-18 0,0-17 15</inkml:trace>
  <inkml:trace contextRef="#ctx0" brushRef="#br0" timeOffset="1.65107E6">13600 10654 0,'0'35'31,"-36"-35"-15,36 18-1,-17-18-15,-1 17 16,-35 19-1,18-1 1,35 0 0,-35-35-16,35 36 15,-36-36-15,-17 17 31,53 1-31,-35-18 0,17 0 16,-17 35-16,18-35 16,-1 0-16,-17 0 15,-1 18 1,1-18-1,-18 0-15,53 35 16,-35-35-16,0 0 16,17 0-1,-35 0 1,53-18-1,-35 18-15,35-17 16,-36 17-16,36-18 16,-35 18-16,35-35 15,-35 35-15,35-35 16,-35 17-16,35-17 15,0 17-15,-18 0 16,18-35-16,0 18 16,0 0-16,0-18 15,35-18-15,1 19 0,-19-1 16,18-18-16,36 0 15,-36 19 1,18 34-16,-17-17 16,-1 17-16,18-17 15,-36 35-15,19-36 16,-1 36-1,18-35-15,0 35 0,0 0 16,-18 0-16,0 0 16,18 18-16,-35-18 15,-1 17-15,36 19 16,-35-36-1,17 35-15,-17-17 0,17 17 16,-17-17 0,-18 17-16,53-18 0,-53 1 15,0 17 1,17-17-16,-17 17 0,0-17 15,0 17-15,-17 1 16,-19 16-16,19 1 16,-36-17-16,18 17 15,-18-18-15,35 0 16</inkml:trace>
  <inkml:trace contextRef="#ctx0" brushRef="#br0" timeOffset="1.65984E6">14041 16739 0</inkml:trace>
  <inkml:trace contextRef="#ctx0" brushRef="#br0" timeOffset="1.66112E6">14041 16739 0,'-18'0'249,"18"36"-218,-18-36-15,18 17 0,-17-17-1,-19 0 1,36 18-16,-17-18 15,-1 0 17,-17 0-17,17 35 1,1-35-1,-36 0 1,17 0 0,19 18-1,-19-18 1,1 0-1,0 0 1,0 0 0,17 0-1,-35 0-15,18 0 31,-1 0-31,1 0 16,0 0 0,17 0-16,1 0 15,-19-35-15,1 17 16,17-17-1,18-1 1,0 19 0,0-19-16,0-17 15,0 18 1,0 0-16,0 17 15,0 1-15,0-36 16,18 35-16,-18 0 16,53 18-16,-53-52 0,18 52 15,-18-18-15,17 18 16,-17-18-16,36 18 15,-1-35 1,18 35 0,-36 0-16,19 0 15,-1 0-15,0 0 16,-17 0-16,17 0 15,18 0 1,-18 0-16,1 0 16,-1 18-16,-17-18 15,-1 0-15,18 17 0,-17-17 16,17 0-1,-35 36-15,36-36 16,-19 0 0,-17 17-16,18-17 15,-18 18 1,35 17 15,-35-17-15,0-1-1,0 19 1,0-19 15,18-17-31,-18 18 16,0 0-1,0 17-15,0 0 0,0 0 16,-35 36-16,35 0 15,-53-19-15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13:20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 3433 6121 0,'0'0'1656'0,"0"0"-488"0,0 0 289 15,0 0-169-15,0 0-424 16,0 0-328-16,0 0-144 15,0 0-120-15,0 0-24 0,0 12 121 16,-5 12-1-16,-6 12-160 0,-4 10 16 16,-2 10 8-1,-4 3-88-15,1-1-88 16,4-6 72-16,2-10-64 15,2-8 16-15,6-10-24 16,-2-10 40-16,6-5 120 0,1-5-24 16,1-3 56-1,0-1-16-15,0 0-80 16,0 0-56-16,0 0-96 15,0 0-512-15,0-7-1080 16,0-12-985-16,0-1-5889 0</inkml:trace>
  <inkml:trace contextRef="#ctx0" brushRef="#br0" timeOffset="297">1051 3771 2840 0,'0'0'1152'0,"0"0"-15"16,0 0 407 0,0 0-224-16,0 0-336 0,0 0-287 15,0 0-273-15,0 0-192 16,0 0-112-16,42 61-120 0,-41-61-312 15,1 0-1937-15,-2 0-5639 16</inkml:trace>
  <inkml:trace contextRef="#ctx0" brushRef="#br0" timeOffset="12070">2012 3530 2968 0,'0'0'1208'16,"0"0"65"-16,0 0 703 0,0 0-216 0,0 0-407 15,0 0-225 1,0 0-80-1,0 0 80-15,0 0-7 16,0 0-121 0,0 0-192-16,0 0-184 0,0-9-272 0,0-3-256 15,-2-4-32-15,-1-2-16 0,-5-4-48 16,-2-2 0-16,2 0-40 31,-3 0-56-31,1 4 24 0,2 4 56 16,-2 7 16-16,4 6 16 15,-2 3 64-15,-8 0-80 0,-2 24-8 16,-8 16-344-16,-3 16 184 15,-3 12 16-15,6 9 56 32,5-2-8-32,9-7 32 0,11-11-80 15,1-13 104-15,0-10 0 16,0-9-96-1,6-10 16-15,6-5 120 0,5-3-64 0,4-7-16 16,0 0-736-16,8 0-88 16,-6-17 111-1,1 2 1-15,-1-4-152 0,-7 4-144 16,-3 2 248-16,-7 5 376 15,1 6 143-15,-4 2 113 16,5 0-24-16,-1 14 240 0,4 2 152 16,2 2-24-1,3-2 0 1,-2-8-48-16,1-4-80 0,1-4 104 0,-3 0 505 15,0-21 175-15,2-9-160 16,-7-4-240-16,-4-7-80 16,-2 3-24-16,-2 0-56 0,0 8-16 31,-8 4 0-31,-5 9-152 15,-6 11-56-15,4 6-464 0,1 8-376 16,6 18-720-16,6 6-113 0,2-3-903 16,0-11-577-16</inkml:trace>
  <inkml:trace contextRef="#ctx0" brushRef="#br0" timeOffset="12411">2176 3671 80 0,'0'0'1928'16,"0"0"-416"-16,0 0-360 15,0 0 113-15,18 17-57 16,-15 4-128-16,1 7-296 0,-4 4-191 16,0 5-305-16,0-3-80 0,0-4-64 15,-2-8 0-15,-3-6-16 16,5-8-120-16,0-6 56 0,0-2-64 15,0 0 80 1,0-17-80 0,7-10-32-16,12-5 32 0,0-4 0 15,6 1-232-15,-3 3 40 16,-2 9 40-16,-3 9 56 0,-1 6-8 15,-3 8 0-15,2 0-40 0,-7 8 144 32,2 10 48-17,-2 6 48-15,-7-2-96 0,14 2-232 0,-7-8-1369 16,3-6-2392-16</inkml:trace>
  <inkml:trace contextRef="#ctx0" brushRef="#br0" timeOffset="12699">2406 3758 4256 0,'0'0'1873'16,"0"0"-1065"-16,0 0 552 0,0 0-328 15,0 0-487-15,0 0-265 31,139-49-152-15,-104 36-128-16,-4-1-440 16,1-2-1145-16,-6 2-327 0,-8 1-3505 15</inkml:trace>
  <inkml:trace contextRef="#ctx0" brushRef="#br0" timeOffset="12893">2543 3555 600 0,'0'0'2648'15,"0"0"-1360"-15,0 0 241 16,0 103 95-16,3-59-544 0,2 0-279 16,0-2-433-16,0-6-216 15,-4-6-152-15,6-6 0 16,-7-8-664-1,11-13-1105-15,-6-3-1151 0,1 0-1449 0</inkml:trace>
  <inkml:trace contextRef="#ctx0" brushRef="#br0" timeOffset="13334">2680 3647 472 0,'0'0'2024'0,"0"0"-136"16,0 0-143-16,0 0-57 16,0 0-440-1,0 0-247-15,0 0-273 0,23 122-184 16,-23-97-184-16,0-3-88 15,-5-6-144-15,3-6-64 16,1-4-64-16,1-6-288 0,0 0-328 16,0-11 24-1,8-16 200-15,10-5 112 16,-1-7-729-16,3 5-399 0,1 4 320 15,-2 11 544-15,-3 6 464 16,0 13 80-16,-6 0 240 16,1 15 408-16,-7 11 120 0,0 6-104 31,0-2-184-31,4-2-112 0,-2-10-184 15,4-6-184-15,1-6 8 16,4-6 88-16,-4 0 65 16,0-8 63-16,-3-12 80 0,1-4-72 15,-6-2 40-15,-3-1-80 31,0 6-32-31,-3 1-8 0,-12 6-24 16,-1 7-128-16,-2 7-48 16,0 0-592-16,-4 19-897 15,4 1-1231-15,5-4-3241 0</inkml:trace>
  <inkml:trace contextRef="#ctx0" brushRef="#br0" timeOffset="13691">3126 3381 3632 0,'0'0'2297'0,"0"0"-561"16,0 0-128-16,0 0-495 0,0 0-513 15,0 0-248-15,0 0-176 0,0 6-176 32,5 14 0-32,0 12 104 15,-4 14 176-15,1 12 8 0,1 8-216 16,-1 0 32-16,3-4-104 15,3-9 0-15,3-11-8 0,5-12-72 16,-5-8 16-16,2-9 56 31,0-6-72-31,3-7 80 16,-4 0 200-16,7-12-8 0,0-18-24 15,15-32-168-15,0 8-976 16,-5 2-3009-16</inkml:trace>
  <inkml:trace contextRef="#ctx0" brushRef="#br0" timeOffset="14156">3465 3684 2680 0,'0'0'3921'0,"0"0"-1961"15,0 0-383-15,0 0-449 32,0 0-616-32,0 0 104 15,0 0 56-15,0 0-208 0,95-9-144 16,-64 7-79-16,1-2-65 15,1-1-176-15,7-9-176 0,-8-1-1649 0,-11 2-5296 16</inkml:trace>
  <inkml:trace contextRef="#ctx0" brushRef="#br0" timeOffset="15117">4129 3340 1696 0,'0'0'4457'16,"0"0"-2305"-16,0 0-55 0,0 0-169 16,0 0-424-1,0 0-439 1,0-2-361-16,0 13-520 15,0 17-184-15,0 14-24 0,0 18-24 16,0 12 48-16,0 9-48 16,0 5 48-16,8 2 8 0,0-6-8 0,0-5-448 15,2-11-56 1,-2-12 256-1,-7-14 128-15,4-10-16 16,-5-8 88-16,0-6 48 0,0-4 80 16,0-4-72-16,0-4 328 0,0 0 184 15,0-2 24 1,-6 0 88-16,-7-2 8 15,-8 0-144-15,-5-4-224 16,-5-12-272-16,-15-26-808 16,7 2-1104-16,5 0-2945 0</inkml:trace>
  <inkml:trace contextRef="#ctx0" brushRef="#br0" timeOffset="15379">3983 3734 5217 0,'0'0'584'16,"0"0"208"-16,0 0 416 15,0 0-168-15,118-14-351 16,-77-1-377-16,6-2-184 0,1-3-128 16,20-11-641-1,-13 7-1079-15,-8 3-1521 16</inkml:trace>
  <inkml:trace contextRef="#ctx0" brushRef="#br0" timeOffset="15626">4478 3370 5897 0,'0'0'1920'0,"0"0"-448"16,0 0-207-16,-36 109-273 15,28-56-248 1,-2 5-40-16,2 2-192 15,3-5-200-15,5-6-144 0,0-11-128 16,0-12-40-16,0-9-400 16,12-12-392-16,4-5-472 15,2 0-304-15,6-36-225 0,-2 1-1175 31,-4 2-265-31</inkml:trace>
  <inkml:trace contextRef="#ctx0" brushRef="#br0" timeOffset="16109">4558 3668 2560 0,'0'0'2473'15,"0"0"-569"1,0 0-272-16,0 0-399 0,18 118-297 0,-7-102-632 31,2-8-192-31,2-8 144 16,-1 0 32-16,1 0 40 0,-5-18 112 0,1-5-56 15,-1 0-104-15,-5-3-128 16,-5 0-152-16,0 0 0 15,0 5-568-15,-5 6-400 16,-2 5 248 0,2 3-88-16,5 5 8 15,0 2-569-15,0 0 481 0,5 0 528 16,3 0 152-16,4 9 208 0,-1 1 384 15,5 3 304-15,-3 0-40 16,3 0-128 0,-3 0-112-16,5-5-143 15,-5-2-121-15,4-6-80 16,-2 0 128-16,4-6 24 0,-6-13-56 15,2-2-112-15,-5 1-48 16,-2 5-8-16,-7 7 0 0,2 8 8 31,-3 0 328-31,0 15 0 16,0 11 16-16,4 1 56 0,1-1-120 15,-1-5-64-15,3-8-16 16,-1-4-64-16,1-9-72 16,-1 0 168-16,1 0 160 0,1-7 16 31,0-8-64-31,-2-2-135 15,1 0-145-15,-4 0-64 0,-3-2-521 16,0 2-831-16,0 4-3105 0</inkml:trace>
  <inkml:trace contextRef="#ctx0" brushRef="#br0" timeOffset="16806">5498 3489 1216 0,'0'0'7457'0,"0"0"-4872"16,0 0-817-16,0 0-287 15,0 0-737-15,0 0-744 32,0 0-216-32,0 0 216 0,70 7 168 15,-35-7-40-15,1 0-128 16,-2 0-48-16,0-9-784 0,-7-1-897 15,-8-4-791-15,-6 2-2145 16</inkml:trace>
  <inkml:trace contextRef="#ctx0" brushRef="#br0" timeOffset="17005">5682 3379 2872 0,'0'0'2697'0,"0"0"-473"16,0 0-23-16,0 0-609 15,0 0-616 1,0 0-624-16,-27 46-272 0,27-2 160 15,0 8 104-15,0 4-56 16,0 2-79-16,0-3-201 16,0-9-8-16,6-4-593 0,4-8-839 15,0-11-1345-15,-5-12-3376 16</inkml:trace>
  <inkml:trace contextRef="#ctx0" brushRef="#br0" timeOffset="17378">5842 3664 1584 0,'0'0'2344'0,"0"0"-143"0,0 0-337 16,0 0-536-16,0 0-247 0,0 0-441 31,0 0-320-31,94-98-120 16,-88 81-96-1,-4 7 24-15,-2 3-32 0,0 0 40 0,0 5 64 16,-3 2-136-16,-12 0 160 16,-4 0-224-16,-2 12-120 0,0 8-24 31,-2 2 144-31,7 3 96 15,2-1 184-15,4-3 72 16,8 0-168-16,2-3-176 0,0-2-8 16,0-4 0-16,12-4-16 0,2-6-312 15,9-2-248-15,-4 0-144 16,7-21-432-1,9-18-761-15,-5 3-1263 16,-6 4-1241-16</inkml:trace>
  <inkml:trace contextRef="#ctx0" brushRef="#br0" timeOffset="17578">6031 3493 24 0,'0'0'2664'0,"0"0"561"16,0 0-289-16,0 0-735 15,0 0-769-15,0 0-872 16,0 0-560-16,0 0-8 16,-29 80-88-16,29-59 16 15,0-2 24-15,5-4-192 16,13-6-176-16,-5-1 48 15,4-3-56-15,0-1 112 16,-3 0 168-16,-3 0 80 16,-3 2 72-16,-4 1-72 15,-4 4 72-15,0 1 96 0,0 2 408 16,-7 4-256-16,-15 8-248 15,2-6-1112-15,4-4-3841 0</inkml:trace>
  <inkml:trace contextRef="#ctx0" brushRef="#br0" timeOffset="17780">6160 3473 3104 0,'0'0'1793'16,"0"0"-305"-16,0 0-168 15,0 0-336-15,125-26-536 0,-90 22-207 16,-1 0-241-16,2 4-417 16,-12 0-1271-16,-3 0-1393 0</inkml:trace>
  <inkml:trace contextRef="#ctx0" brushRef="#br0" timeOffset="18007">6383 3351 2968 0,'0'0'2369'15,"0"0"-25"1,0 0-792-16,0 0-615 15,0 0-537-15,0 0-160 16,-51 122 168-16,43-70-24 0,3 0-72 16,3-3-112-16,2-9-152 15,0-10-48-15,0-10 0 31,2-8-112-31,9-10-448 16,2-2-440-16,5-8-128 0,3-18-233 16,9-20-1119-16,1-1-329 0,-5 12 121 15</inkml:trace>
  <inkml:trace contextRef="#ctx0" brushRef="#br0" timeOffset="18147">6491 3535 1120 0,'0'0'1856'31,"0"0"-119"-31,0 0-89 0,0 0-72 16,0 0-47-16,4 55-721 0,-3-34-160 15,-1-2-264-15,4-6-248 0,0 0-136 16,0-9-640-16,2-2-825 15,-3-2-791 1,2-8-505 0,-2-7-1239-16</inkml:trace>
  <inkml:trace contextRef="#ctx0" brushRef="#br0" timeOffset="18386">6491 3535 440 0,'109'-144'2536'0,"-109"144"-479"15,0 0-577-15,0 0-488 0,0 9-264 16,0 6 272-16,0 3-223 15,0 4-129-15,0 0-224 0,0 1-232 16,0-4-112-16,0-3-72 31,6-4-8-31,-1-1-352 0,1-3-472 16,1-5-473-16,4 1-71 15,-1-2 64-15,0-2 0 0,6 2 583 16,0-2-799 0,-2 0 64-16,-2 0 241 0</inkml:trace>
  <inkml:trace contextRef="#ctx0" brushRef="#br0" timeOffset="18689">6724 3577 1200 0,'0'0'1376'0,"0"0"320"0,0 0-343 16,0 0-281-16,0 0-264 0,0 0-552 15,0 0-16 1,0 0-8-1,-23 26 496-15,17-20 73 16,1 0-73 0,5-4-248-16,0-2-320 0,0 0-136 15,0 0-24-15,0-8-312 16,0-9 32-16,8-4 96 0,0 1-176 15,4 1 128-15,-1 4 104 16,-5 7 40-16,2 6-56 0,-4 2-121 16,0 0 233-16,0 0 32 15,-1 10 321-15,-1 5-137 0,2-2-184 16,6 4-569-16,1-6-895 31,14-5-1312-31,0-2 687 0,-2-4-151 16</inkml:trace>
  <inkml:trace contextRef="#ctx0" brushRef="#br0" timeOffset="19238">6953 3479 2376 0,'0'0'1720'32,"0"0"97"-32,0 0-65 0,0 0-392 15,0 0-79-15,0 0 23 16,0 0-296-16,-48-28-600 0,35 52-392 15,3 8-16-15,5 0-16 16,5-2 8-16,0-5-8 16,0-6-88-1,0-4 56 1,9-8 40-16,-1-5 8 0,1-2-8 0,1 0-152 15,5-15 56-15,-1-11-16 0,1-6-248 16,-4 0-248-16,-5 2 184 16,-4 5 176-1,-2 7 256 1,0 10 72-16,0 4 440 0,0 4 208 15,0 0 80-15,0 0-344 0,-2 12-456 16,1 14-96-16,-3 10 88 0,0 12 8 16,2 7 0-16,-3 7 112 31,4 2 160-31,1 0-72 0,0 0-72 15,0 0-128-15,0-3 0 16,0-5 8 0,1-5 40-16,6-4-32 0,1-7-8 0,-7-6 121 15,-1-8-25-15,0-8-8 31,0-6-40-31,0-8 112 0,-6-4 136 16,-12 0-96-16,-4-6-136 16,-1-11-64-16,0-4 40 15,7-3 40-15,10-4 152 0,6-4-184 16,0-4-56-16,17-8-72 31,14-6-56-31,22-22-888 0,-9 14-849 16,-7 5-3168-16</inkml:trace>
  <inkml:trace contextRef="#ctx0" brushRef="#br0" timeOffset="26293">1475 4688 856 0,'0'0'4057'15,"0"0"-2585"1,0 0 608-16,0 0 209 0,0 0-337 0,0-4-383 15,0-7-449-15,0-4-648 16,-4-1-264-16,-6 2-8 0,0 2-48 16,-4 4-8-16,-9 7-144 31,-1 1-208-31,-8 5-40 15,-4 25-464-15,-1 10-96 0,6 9 352 16,9-2 183-16,9-4 97 0,11-9-56 16,2-9 112-16,0-4-8 15,13-5 24-15,0-6-32 31,3-2-72-31,2-2 80 0,1-2 0 16,-1 2 64-16,3-2 8 16,-6 2 48-16,-1 0-8 0,-6 3 16 15,-1 2 0-15,-7 3 552 16,0 4 392-16,0 5-31 31,-12 5-233-31,-7 2-400 0,-4 0-280 16,1-3-824-1,2-7-721-15,6-7-943 16,6-11-3898-16</inkml:trace>
  <inkml:trace contextRef="#ctx0" brushRef="#br0" timeOffset="26481">1417 4941 3424 0,'0'0'2305'0,"0"0"-1017"0,0 0 104 15,0 0 1-15,0 0-417 32,0 0-448-32,0 0-304 15,130-10-88-15,-111 6-136 16,5-4-312-16,-6-6-1056 0,-2 2-1129 15,-8-1-2016-15</inkml:trace>
  <inkml:trace contextRef="#ctx0" brushRef="#br0" timeOffset="26644">1551 4765 1216 0,'0'0'2560'0,"0"0"-103"0,0 0-1 16,0 0-1151-16,0 0-745 0,0 0-304 16,0 0 8-16,-38 130 64 31,38-84-56-31,0-2-144 0,0 0-120 15,4-3-8-15,8-1-592 16,1-10-1224 0,0-10-2729-16</inkml:trace>
  <inkml:trace contextRef="#ctx0" brushRef="#br0" timeOffset="27044">1685 4883 4745 0,'0'0'2128'15,"0"0"272"-15,0 0-863 16,0 0-993-16,0 0-352 0,0 0-128 16,-61 112-56-16,55-80-16 15,6-4-56-15,0-6 64 16,0-6-232-16,0-7-304 0,9-5-80 31,1-4 16-31,5 0 47 0,2-19 353 16,-1-9 16-16,-1-4-672 15,1 0-472-15,-8 0-16 16,-1 8 559-16,-7 6 785 0,0 5 1409 15,0 12 559 1,0 1 1 0,0 0-497-16,0 1-800 0,0 16-512 15,0 0-152-15,0 2-8 16,0-1 0-16,0-2-16 15,9-3 16-15,-1-4-400 0,4-5-656 16,-3-4-897-16,-1 0-2208 0</inkml:trace>
  <inkml:trace contextRef="#ctx0" brushRef="#br0" timeOffset="27196">1685 4883 2008 0,'122'25'1592'0,"-110"-26"-311"0,0-3-609 15,4 0-304-15,0-2-368 16,-1-2-104-16,-1 1-1849 16,-6 4-1127-16</inkml:trace>
  <inkml:trace contextRef="#ctx0" brushRef="#br0" timeOffset="27380">1834 4855 3112 0,'0'0'1937'15,"0"0"-801"-15,0 0-120 31,0 0 32-31,-3 112-200 16,3-73-143-16,0-2-393 0,0-3-152 16,0-7-160-16,11-10-985 15,0-6-1815-15,1-9-2729 0</inkml:trace>
  <inkml:trace contextRef="#ctx0" brushRef="#br0" timeOffset="27738">1971 4999 1512 0,'0'0'1816'0,"0"0"-383"15,0 0-89 1,0 0-312 0,0 0-272-16,0 0-296 0,0 0-128 15,36-80 48-15,-36 71 161 16,0 4-81-16,-3 1-16 0,-7 0 112 15,3 4 272 1,-4 0-40-16,-5 0-288 16,3 13-240-16,0 8 40 15,0 3-88-15,7 6 25 0,3 2-89 16,3 0-104-16,0-2-48 15,0-3-64-15,11-6 56 0,2-5 0 16,3-6-72-16,0-3-209 31,3-7-359-31,1 0-456 0,2 0-520 16,9-20-1097-16,-8-3-1856 15,-4 6 1905-15</inkml:trace>
  <inkml:trace contextRef="#ctx0" brushRef="#br0" timeOffset="28345">1971 4999 1944 0,'142'-46'2064'0,"-145"46"-215"15,3 0-329-15,0 0-408 16,0 6-440-16,0 14 49 16,0 7 87-16,0 5 48 15,0 4-344-15,0-2-280 0,0-2-136 16,0-6-16-1,0-7 0-15,0-6-32 0,0-7-32 16,0-6 96-16,0 0 32 16,0 0-120-16,0-19-24 15,0-11-456-15,5-8-232 0,3-5-296 16,3-6-232-1,1 5 23-15,1 8 321 16,-2 10 392-16,-1 10 304 16,-7 12 176-16,2 4 184 0,1 2 368 15,-6 18 224-15,0 8-112 16,0 2-143-16,0 0-313 0,0-1-104 31,0-10-104-31,0-4 0 16,0-10-208-16,5-5-537 0,1 0-423 31,6-5 360-31,-1-16 448 15,8-3-680-15,7-2-329 0,3 1 641 16,4 0 728-16,2 7 136 16,1 2 24-16,-2 4 160 15,-4 2 144-15,-4 2-127 0,-8 1-129 16,-5 3 0-16,-7 1 56 47,-6-1 368-47,0 0 1112 0,0 0-175 0,-6-2-889 15,-7-1-192-15,-5 3-176 16,0 2-200-16,2 2-112 15,0 0 0-15,5 0 0 0,-1 19 0 16,6 7-80-16,3 4 8 16,1 2 64-16,2-2-56 0,0-6 16 15,0-6 0-15,5-6-232 16,6-5-440-16,2-7-401 15,7-4-335-15,-3-15-232 0,-4-1-1073 0</inkml:trace>
  <inkml:trace contextRef="#ctx0" brushRef="#br0" timeOffset="28638">2527 4901 720 0,'0'0'1968'15,"0"0"-152"1,0 0-399-16,0 0-433 0,0 0-280 0,0 0-296 16,5 116-256-16,-2-90-96 0,2-4-56 15,0-8 0-15,-4-6-8 31,4-6-80-31,0-2-168 16,0 0 16-16,3-17 224 0,3-12 8 16,2-3-480-1,8-6-448-15,2 0-296 0,-2 6 119 0,4 5 1057 16,-7 16 56-16,-3 9 624 31,-4 2 217-31,-4 8 127 16,-4 14-112-16,-2 4-128 0,-1 0-288 0,0-2-248 15,2-8-192 1,1-6-864-16,-3-4-1264 0,0-6-2401 0</inkml:trace>
  <inkml:trace contextRef="#ctx0" brushRef="#br0" timeOffset="28834">2767 4878 1256 0,'0'0'1688'31,"0"0"233"-31,0 0-769 15,0 0-520-15,0 0-384 0,112-11-56 16,-78 5-192 0,-4 0-520-16,-12-1-2481 0</inkml:trace>
  <inkml:trace contextRef="#ctx0" brushRef="#br0" timeOffset="29131">2868 4718 728 0,'0'0'3096'0,"0"0"-1527"16,0 0 223-16,0 0-328 16,0 113-567-16,6-73-217 0,4-3-136 15,-1 0-160-15,-1-6-128 16,1-6-72-1,-3-7-64-15,2-4-40 16,-5-4 72-16,2-4 0 0,0-4 24 16,-3-2-64-16,2 0 72 15,1 0-40-15,3 0-120 0,10-15-24 16,5-18-592-1,-4 3-1920 1,-3 2-5850-16</inkml:trace>
  <inkml:trace contextRef="#ctx0" brushRef="#br0" timeOffset="30888">1332 6910 3200 0,'0'0'3953'0,"0"0"-1921"15,0 0-79-15,0 0-481 0,0 0-688 16,0 0-648-16,0 109-72 16,-2-47 64-16,2 4-72 15,0 0-8 1,0-6-48-16,0-10 48 15,0-6 32-15,0-12-40 16,0-8-40-16,0-7-176 16,0-9-288-16,0-8-512 0,0-4-512 15,0-17-1129-15,0-1-4968 0</inkml:trace>
  <inkml:trace contextRef="#ctx0" brushRef="#br0" timeOffset="31255">1270 6772 1280 0,'0'0'2112'16,"0"0"-679"-1,0 0-9-15,0 0-320 0,0 0-360 16,141 8-176-16,-115 1-16 15,-2 4-119-15,-3 1-17 0,-5 0-8 16,-5 4 136-16,-3 2-48 0,-8 4 192 31,0 4 104-31,0 5-48 16,-12 2-103-1,-14 5-289-15,0 1-200 0,-5-3-152 0,-1-4-560 16,1-6-865-16,9-10-1151 16,10-10-3658-16</inkml:trace>
  <inkml:trace contextRef="#ctx0" brushRef="#br0" timeOffset="31770">1601 7126 2656 0,'0'0'4233'0,"0"0"-2425"16,0 0-279-16,0 0-177 16,0 0-352-16,0 0-320 15,-79 32-456-15,70-5-224 16,1 5-64-16,1 0 64 0,4-2-8 15,1-4 8 1,2-2-8-16,0-7-168 16,0-6-160-16,7-3-176 15,4-4-32-15,0-4-24 0,4 0 80 16,1-6 112-16,3-16 192 15,-1-6-96-15,5-4-168 0,-9-2-129 32,-4 0 369-32,-2 4 192 15,-5 3 16-15,-3 12 408 16,0 5 289-16,0 5 335 0,0 5-192 15,0 0-312-15,0 0-240 32,0 11-168-32,4 8-120 0,-1 6 96 0,0-1-88 15,5 0 0-15,2-4-8 16,1-6-520-16,12-6-744 15,-6-4-1089-15,-2-4-2400 0</inkml:trace>
  <inkml:trace contextRef="#ctx0" brushRef="#br0" timeOffset="32023">1807 7188 3696 0,'0'0'4129'0,"0"0"-2865"16,0 0-423-16,0 0-433 0,0 0-152 16,0 0 112-16,0 0 32 15,54 2-144-15,-34-2-256 0,-2-2-16 31,-1-5-768-31,-4 1-1273 16,-6 0-2696-16</inkml:trace>
  <inkml:trace contextRef="#ctx0" brushRef="#br0" timeOffset="32277">1807 7188 4552 0,'9'-134'1753'0,"-9"155"-481"15,0 7 312-15,0 8-215 16,0 6-473 0,0 0-384-16,0 0-184 15,0-6-136 1,0-8-88-16,3-5-96 0,2-10-8 0,2-7-104 0,-2-4-488 15,4-2-488-15,4-18-136 32,-1-8-833-32,-1-4-4072 15</inkml:trace>
  <inkml:trace contextRef="#ctx0" brushRef="#br0" timeOffset="32828">2007 6898 5329 0,'0'0'2080'16,"0"0"-744"-16,0 0 185 31,0 0-137-31,0 0-584 0,0 122-280 15,0-78-264-15,0 5-64 16,0-1-112-16,-8 0-8 0,-2-2-64 16,0-4 136-16,1-4-64 0,4-8-8 15,-3-7-8 1,3-10-56-1,0-4 0-15,5-7 0 0,0-2-8 16,0 0-248-16,0 0-80 16,0-15 72-16,0-4 104 0,6-9 48 15,9-2 48-15,0-1 48 16,6 1-48-1,-2 0 48-15,4 4-40 16,-4 0-160-16,2 3-56 0,-3 8-40 16,-4 2 16-16,1 6 112 15,-7 5 0-15,-3 2 24 0,1 0-64 16,-4 0 176-16,1 2 40 31,3 10 168-31,-6 0 64 0,2 1 8 16,1 4-40-16,4 0-24 15,-6 2 40-15,4 1-48 0,0-2-56 16,0 2-16-16,1 1-96 15,2 0-488-15,4-1-1224 47,-7-6-3273-47</inkml:trace>
  <inkml:trace contextRef="#ctx0" brushRef="#br0" timeOffset="36235">1317 5717 696 0,'0'0'2608'15,"0"0"-615"1,0 0-289-1,0 0-16-15,0 0-391 16,0 0-305-16,0 0-128 0,-3 0-168 16,3 0-24-16,-2 10-224 15,2 10-400-15,0 11 8 0,0 12 80 0,0 10 81 31,0 5-33-31,7-3-112 16,-1 0-72-16,4-7 0 16,-4-10-56-16,1-10-64 0,-2-5-225 15,0-10 129-15,-5-3 24 16,0-5-32-1,0-5-432-15,0 0-432 16,-12 0-3201-16</inkml:trace>
  <inkml:trace contextRef="#ctx0" brushRef="#br0" timeOffset="36744">1343 5687 4320 0,'0'0'2737'16,"0"0"-1241"-1,0 0-527-15,0 0-449 16,0 0 16-16,0 0 48 0,0 0-184 15,65 4-128-15,-54 4-136 16,-1 0 192-16,-2 4-72 0,-8 6 176 16,0 4 368-1,0 8 9 1,-5 6-177-16,-13 0-208 0,-6 3-200 15,0-7-192-15,-1-4-32 0,8-8-80 16,4-8-40-16,3-6-216 16,8-4 64-16,2-2-8 15,0 0-176 1,0 0-361-16,0 0-103 15,18-2 184-15,2-7 536 0,7 1 88 16,-3 3 96-16,2 3-64 16,-3 2 24-16,-4 0 32 15,-6 2-24-15,0 11 48 0,-7 6 312 31,-4 1 136-31,-2 6 40 16,0 0 0 0,0 2-104-16,-11-2-152 0,-1-2-152 0,-2-3-80 15,-7-6-456-15,6-5-856 16,2-7-2545-16</inkml:trace>
  <inkml:trace contextRef="#ctx0" brushRef="#br0" timeOffset="37159">1534 5912 1632 0,'0'0'4321'0,"0"0"-3321"0,0 0-48 16,0 0-96-16,0 0 129 0,0 0-57 15,30 54-104-15,-22-26-200 16,2 4-160 0,-8 2-64-16,1 0-216 15,-3-6-56-15,0-1-48 16,0-10-8-16,0-4-16 0,0-8 96 15,0-3 0 1,-5-2 24-16,0 0 1 0,0-14-177 0,4-9-96 31,1-8-137-31,0-6 41 16,0 0 8-16,6 1 0 0,10 6-48 15,4 3-24-15,-4 8 16 16,0 6-16-16,-3 8-88 16,-5 1 64-16,0 4 16 0,-5 0 88 31,1 0 72-31,-3 0-176 15,-1 0-592-15,0 0-1681 0,0 4-4792 0</inkml:trace>
  <inkml:trace contextRef="#ctx0" brushRef="#br0" timeOffset="37748">1819 5946 2664 0,'0'0'4681'16,"0"0"-2697"-16,0 0-39 15,0 0-361-15,0 0-512 0,0 0-503 32,0 0-569-17,-103 39-32-15,93-9 24 0,4 4-64 0,6 1 16 16,0-3-40-16,0-8 16 15,2-4-113-15,9-6-263 16,3-7-80-16,-2-6 0 0,-3-1-144 31,3 0 72-15,2-14 72-16,1-9-64 15,-4-7-441-15,0-1-287 0,-1-2 64 16,-3 6 448-16,-4 5 488 16,-3 7 328-16,0 6 536 15,0 7 752-15,0 2 168 0,0 0-327 0,0 0-745 31,0 11-384-31,0 6 0 16,5 1-8-16,4 2 8 0,-1-4-56 16,4 2-801-16,-3-6-1239 15,1-6-4129-15</inkml:trace>
  <inkml:trace contextRef="#ctx0" brushRef="#br0" timeOffset="38155">1912 5970 176 0,'0'0'2552'0,"0"0"-960"16,0 0-103-16,0 0-217 15,0 0-432-15,16 122-280 16,-15-96-288-16,-1-2-128 0,0-6-64 31,0-6 0-31,0-3 176 16,0-6 65-16,0-3 239 0,0 0-72 15,0 0-304-15,0-12-184 0,0-10-408 16,0-8 48-1,0-6-32-15,0-1-353 0,7 0 89 16,4 5 64 0,2 5 280-16,-2 10 232 15,-1 6 0-15,-2 5-16 0,2 6 96 16,-5 0 16-16,1 0 344 0,2 8 200 15,-1 5 208 1,1 4-272-16,-4 4-63 16,3 1-145-16,-2 2-288 15,0 0 0-15,9 4-1057 16,-1-6-1495-16</inkml:trace>
  <inkml:trace contextRef="#ctx0" brushRef="#br0" timeOffset="38503">2275 5974 1720 0,'0'0'4865'15,"0"0"-2609"-15,0 0 41 32,0 0-369-32,0 0-727 0,0 0-337 0,-55 20 8 15,34 0-296-15,2 6-192 16,-2 2-120-16,6 0-104 0,5-4-160 15,6-2-48-15,4-6-120 16,0-4 8-16,0-3-32 16,4-6-184-16,14-3-224 0,0 0 40 15,6 0 56-15,2-12 24 0,1-8-409 16,4-14-695-1,-8 4-1281-15,-7 4-2080 16</inkml:trace>
  <inkml:trace contextRef="#ctx0" brushRef="#br0" timeOffset="39004">2309 5746 5257 0,'0'0'1832'32,"0"0"-352"-32,0 0-87 15,0 0-505-15,0 0 128 16,0 0-8-16,0 0-224 0,14 139-239 15,-10-94-297-15,-4 1-40 32,0-5-192-32,0-2 56 0,0-5-72 0,0-4 16 15,0-3 64-15,0-8-80 16,-4-3 56-16,3-6-48 15,-1-6-8-15,2-4-120 16,0 0-160-16,0 0-168 16,0-4 7-1,0-9 57-15,0-8 232 0,8-3 48 0,3-2-104 16,1-1-16-16,4 2-104 15,-2-1-88-15,3 2-40 16,-3 5-32-16,-3 4 96 0,1 5 208 16,-7 3 56-16,1 7-32 15,-1 0-40 1,1 0 200-16,4 2 304 15,0 13 96-15,-5 0 112 16,4 6-48-16,-4 1 72 0,2 2-256 16,-1 6-280-16,-1-4-416 15,0-4-2032 1</inkml:trace>
  <inkml:trace contextRef="#ctx0" brushRef="#br0" timeOffset="45714">3150 4285 3288 0,'0'0'1849'0,"0"0"-985"15,0 0-216-15,0 0-192 0,16 0-376 16,10 0 568-16,10 0 248 16,9-2-15-16,8-4-313 15,4-1-136 1,-2 0-336-16,1 3 16 15,9 4-112-15,-15 0-1681 16,-16 0-6192-16</inkml:trace>
  <inkml:trace contextRef="#ctx0" brushRef="#br0" timeOffset="47186">2217 5370 1816 0,'0'0'1544'0,"0"0"-664"0,0 0 217 16,0 0-177-16,0 0-240 31,0 0-320-31,13 0-200 0,1 0 320 16,6 0 64-16,5 0-224 15,3 0-40-15,6 0-72 0,0 0-152 16,16 0-56-16,-11 2-888 15,-10 6-3361-15</inkml:trace>
  <inkml:trace contextRef="#ctx0" brushRef="#br0" timeOffset="47869">2007 6405 2792 0,'0'0'1584'0,"0"0"-535"15,0 0-41-15,0 0-152 16,0 0-528-16,0 0-328 0,14 10-24 15,-1-7 24-15,5 4 296 0,1-3-144 32,7 0-32-17,3-4-8-15,20 0-112 0,-12-4-576 0,-2-7-3777 16</inkml:trace>
  <inkml:trace contextRef="#ctx0" brushRef="#br0" timeOffset="48789">1899 7728 856 0,'0'0'2920'0,"0"0"-1303"15,0 0-553-15,0 0-488 31,0 0-424-31,0 0 88 0,0 0 208 16,126-9-200-16,-80 0-120 16,17 1-128-16,-11 0-1784 15,-10 4-4585-15</inkml:trace>
  <inkml:trace contextRef="#ctx0" brushRef="#br0" timeOffset="55283">6789 5085 5313 0,'0'0'1776'0,"0"0"-744"0,0 0-48 16,21-54-303 0,-2 32-81-1,4 0-224-15,2 2-144 0,1 2-120 16,2 6 40-16,-6 2 96 15,6 6-32-15,1 2-48 0,-3 2-80 16,3 0 80-16,-5 0-64 16,2 10 56-16,-4 4 16 31,1 2-40-31,-7 2 56 0,0 2 48 15,-4 2-32-15,-1 0 16 16,-5 5 24-16,-1 1 33 0,-3 1-81 16,-2 6-8-16,0 1 0 15,0-2-8-15,-2-2-56 16,-12-2 0-1,-4-6 64-15,-5-2 160 0,-2-6 56 16,-6-2-8-16,-3-4-72 16,0-6 48-16,2-4 40 15,-1 0 16-15,3-2-64 0,2-18-192 16,4-4-176-1,1-4-96 1,6-3-96-16,4 6-16 0,6 5-56 0,6 5 16 16,1 6-48-16,0-1-456 15,1 0-584-15,19-6-313 16,1 2-1207-16,-7-1-3786 0</inkml:trace>
  <inkml:trace contextRef="#ctx0" brushRef="#br0" timeOffset="56087">6947 5452 1064 0,'0'0'2920'0,"0"0"-919"0,0 0-153 0,0 0-159 15,0 0-393 1,0 0-424 0,-84 106-272-16,56-65-48 0,-1 6-96 15,-1 8-72-15,-1 5 1 16,-1 2-105-16,6-2 0 15,5-7-48-15,6-6-64 0,4-8-64 0,1-7-24 32,4-8 16-32,1-4 56 15,3-8 72-15,-4-6-24 0,3-2-80 16,3-4-120-16,0 0-344 15,0 0-1088-15,0-10-993 16,0-2-5097-16</inkml:trace>
  <inkml:trace contextRef="#ctx0" brushRef="#br0" timeOffset="56430">6483 6010 5857 0,'0'0'2104'16,"0"0"-872"-16,0 0 65 0,0 0-505 15,0 0-304-15,-4 62-200 16,4-28 8-1,0-2-144-15,4-4-72 0,1-4-24 16,2-5 24 0,-2-6-64-16,-2-5 96 0,0-1 32 15,-1-5-56-15,4 0-16 16,2-2-16-16,3 0 16 15,4 0 136-15,9-9 144 16,4-10-352-16,6-10-8 0,12-15-904 16,-8 6-1056-1,-8 10-2553-15</inkml:trace>
  <inkml:trace contextRef="#ctx0" brushRef="#br0" timeOffset="57031">6312 6571 4320 0,'0'0'2905'15,"0"0"-1073"1,0 0-111-16,0 0-585 15,0 0-616-15,0 0-224 0,3-112-56 0,20 82 16 16,3 2-88-16,3 2-40 16,3 5-120-16,7 6 8 0,1 7-16 31,2 5-8-31,-1 3 0 15,-4 7 8-15,-8 14-48 16,-3 7 0-16,-12 6 48 0,-6 7 8 16,-4-1 56-16,-4 2 0 0,0-1-56 15,-10-6 120-15,-6-4-56 31,-4-5 80-31,-5-9 9 16,-3-2 111-16,-3-7 64 0,-7-4-8 31,-3-4-112-31,-2 0-216 16,1-8-40-16,1-13-664 0,11-11-505 15,9 2-655-15,9 6-2729 0</inkml:trace>
  <inkml:trace contextRef="#ctx0" brushRef="#br0" timeOffset="57577">6530 6762 1136 0,'0'0'4441'0,"0"0"-2929"31,0 0-136-31,0 0-71 15,0 0-481-15,0 0-488 0,0 0-240 16,0 64-88-16,0-16 152 16,0 6-96-16,0 6-56 0,0 1-8 15,0-3 0-15,7-7-40 16,2-2 40-1,1-9 0-15,-2-8 8 16,-3-2 72-16,-3-8 80 0,-2-1 72 16,0-6 16-16,0-2-64 15,0-4 40-15,0-3-96 0,-2 0-128 16,-6-2-248-1,-2 3-784-15,-1-3-1193 16,4-2-3744-16</inkml:trace>
  <inkml:trace contextRef="#ctx0" brushRef="#br0" timeOffset="57956">6404 7371 2720 0,'0'0'4761'0,"0"0"-3113"16,0 0-391-16,0 0-209 31,0 0-680-31,0 0-360 16,37 77 48-16,-17-39-48 0,2 1 0 15,-1-2 160-15,0-7-40 0,-4-6-112 16,-1-8 64-16,-5-6-64 0,-5-6 0 16,1-4 96-1,-1 0 216 1,4-10 48-16,5-20-48 15,9-30-328-15,-2 3-1208 0,-2 5-3161 0</inkml:trace>
  <inkml:trace contextRef="#ctx0" brushRef="#br0" timeOffset="58529">6441 7919 3712 0,'0'0'1657'16,"0"0"-329"-16,0 0-72 15,0 0-456-15,67-108-175 0,-38 91-313 16,1 12-256-1,3 5-48-15,-3 0 96 0,-1 13 8 0,-1 11 160 16,-6 5-8 0,-4 3-128-16,-5 0 72 15,-6-2 24-15,-3 0 48 16,-4 0 80-16,0-4 192 0,-8-2 16 15,-13 0 144 1,-6-2 137-16,-5-2-369 0,-7-4 96 16,-5-1 8-1,-6-10-128-15,3-5-208 16,-1 0-248-16,9-3-56 0,12-16-448 15,11-2-272-15,11-9-721 16,5-21-359-16,16 7-2089 16,2 6-2960-16</inkml:trace>
  <inkml:trace contextRef="#ctx0" brushRef="#br0" timeOffset="59678">6811 7960 56 0,'0'0'2000'16,"0"0"-688"-16,0 0-144 0,0 0-127 16,0 0-305-16,0 0-192 15,0 0 0-15,0 0 160 16,0 0 24-16,0 0-39 0,0 0-169 31,2 0-176-31,3 0-72 16,1-3-64-16,1-1-96 0,2 0-104 15,-1-2 56-15,2 2-56 16,-5 2 8-16,-2-2-8 0,2 4 0 15,-2 0 0-15,-3 0-8 16,0 0 0 0,0 0 8-16,0 0 56 15,3 0-64-15,-3 0 8 16,0 0 8-16,0 0 0 0,0 0-16 15,0 0 8-15,0 0 8 0,0 0 40 16,0 0 24 0,0 0 24-16,0 0 16 15,0 0-72-15,0 0 8 16,0 0-8-16,0 0 8 15,0 0-8-15,0 0 16 0,0 0-16 16,0 0-32-16,0 0-8 16,0 0 48-1,0 0-40-15,0 0-8 16,0 0 48-16,0 0-56 15,0 0-192-15,0 2-296 0,0 6-880 16,-3 2-3177-16</inkml:trace>
  <inkml:trace contextRef="#ctx0" brushRef="#br0" timeOffset="60671">6805 7941 2480 0,'0'0'1720'0,"0"0"-343"15,0 0-209-15,0 0-224 0,0 0-304 16,0 0-240-16,0 0-48 15,0 0 9-15,0 0-41 0,0 0 56 32,0 0 96-32,8 0-40 15,6 0 16-15,1 0-48 16,3 0-16-16,3 0-96 0,-2 0-80 15,2 0-8-15,0 0-88 16,0-2 16-16,2-2-8 0,1 2-40 31,0-3 16-31,4 3-48 16,-1-1-40-16,5 1 0 0,-3 0 48 15,2 0-48-15,-2 2 0 0,-1-2 0 16,-3 0 0 0,3 2 0-16,-2 0 0 0,-2 0-8 15,2 0 0 1,0 0 8-16,1 0 0 15,-3-2 0-15,2 2 0 0,2 0 0 32,-3-2-8-32,1 0 8 0,2 0-8 0,-6 2 8 0,6-2-8 15,-1 2 8 1,1 0-8-16,1 0 16 15,1 0-16-15,-2 0 8 16,6 0 0-16,-8 0-8 16,6 0 56-16,-3 0-40 15,-2 0-8 1,-1 0 0-16,-1 0 48 0,-1 0-48 15,0 0 0-15,3 0 0 32,-2 0 40-32,4 0-40 15,-5 0 0-15,3 0-8 0,2 0 0 16,-3 0 16-16,3 0-16 15,0 0 0-15,-1 0 0 0,-2 4 8 16,-2-2-8-16,2 2 17 16,-2-2-1-16,2 0-16 15,0 0 48-15,-2-2-40 0,-3 0-8 16,3 2 0-16,-4-2 0 0,-6 0 0 15,1 0 8 1,-4 0 0-16,-5 0 56 16,-2 0-16-16,-4 0 24 15,0 0-72-15,0 0-545 16,0-12-743-16,0-5-744 0,-5 4-5002 15</inkml:trace>
  <inkml:trace contextRef="#ctx0" brushRef="#br0" timeOffset="61028">8441 7728 1008 0,'0'0'5137'16,"0"0"-3641"-16,0 0-584 31,0 0-136-16,0 0-383-15,0 0 79 0,0 0-88 0,45 49-232 16,-24-36-56-16,-3 1-16 0,1-1-16 16,-3 0-56-16,0 2 120 15,-3-2 144-15,-1 2 48 16,-4-3-24-1,0 1 144-15,-7 0 0 16,-1-1 64-16,0 2 40 0,-11 6-199 16,-42 24-345-16,4-4-1265 0,-12 0-2656 15</inkml:trace>
  <inkml:trace contextRef="#ctx0" brushRef="#br0" timeOffset="61740">6659 8231 2632 0,'0'0'2649'15,"0"0"-529"-15,0 0-95 0,0 0-289 16,0 0-640-16,0 0-576 16,-11-5-296-16,11 23-112 0,0 12 56 15,0 10 136-15,5 10-64 31,1 6 17-31,-2 0-169 0,-1 0 128 16,2-5-120-16,-5-7-16 16,0-7 48-16,0-3-64 0,1-7 0 15,-1-5 0-15,0-4-56 16,0-4 0-16,0 3-8 31,0-2-368-31,0 2-96 0,0 0-145 16,0-2 49-16,4-6-288 15,2-9-904-15,-1 0-1257 0,-2 0-1768 0</inkml:trace>
  <inkml:trace contextRef="#ctx0" brushRef="#br0" timeOffset="62333">6466 8789 4048 0,'0'0'2305'16,"0"0"-745"-16,0 0-79 16,0 0-401-16,0 0-664 0,0 0-416 15,0 0 320-15,63 40 56 16,-34-13 8-1,0 3-144-15,-3-5-96 16,-4-5-56-16,-4-6-88 16,-5-5 16-1,-3-7-16 1,-4-2 104-16,2 0 8 0,0-21 320 15,3-11-432-15,1-20-232 0,-4 6-1936 16,-3 6-4834-16</inkml:trace>
  <inkml:trace contextRef="#ctx0" brushRef="#br0" timeOffset="62870">6327 9248 3416 0,'0'0'1112'16,"0"0"-279"-1,0 0 271 1,0 0 144-16,0 0-128 0,98-114-327 15,-51 86-169-15,-2 2-112 0,7 4-176 16,-4 6-208-16,-1 7-128 16,-2 7 56-16,-6 2 16 0,-2 0-72 31,-9 17 8-31,-2 2 96 15,-7 6-48-15,-11 7 144 0,-3 2-72 16,-5 5 8-16,0 0-8 16,0 1 24-16,-11 1 32 0,-9-3 48 15,-4-6 152-15,-7-4 168 31,-7-7-87-15,-4-4 167-16,-4-9 72 0,-7-6-136 0,-5-2-296 16,1-8-272-16,-2-15-72 15,9-9-624-15,9-2-720 0,20-11-881 16,16 6-1888-16,5 9-2080 0</inkml:trace>
  <inkml:trace contextRef="#ctx0" brushRef="#br0" timeOffset="63534">6629 9477 2920 0,'0'0'2785'15,"0"0"-1553"1,0 0-24-16,0 0-224 0,0 0-511 15,0 0-193-15,0 0-48 16,0 132 104-16,1-83 152 0,9 0-96 16,-2 4 96-16,-3-6-200 15,1-4 48-15,-1-7-80 16,-3-10-64-16,3-8-64 15,-5-6-40 1,0-8-40-16,0-2 56 16,0-2-104-16,0 0-208 0,0-2-1208 15,-8-8-5802-15</inkml:trace>
  <inkml:trace contextRef="#ctx0" brushRef="#br0" timeOffset="63882">6587 9832 1640 0,'0'0'4889'0,"0"0"-4201"0,0 0-112 16,0 0 384-16,0 0-207 0,0 0-345 16,37 101-216-1,-31-92-32 1,-1 1-32-16,2-4 200 15,-1-2 0-15,-1 1-56 0,1-4-104 0,-1-1-64 16,2 0 24-16,6 0-16 16,1-12-112-16,15-30-56 0,-8 4-1080 31,0-1-2817-31</inkml:trace>
  <inkml:trace contextRef="#ctx0" brushRef="#br0" timeOffset="64428">6559 10253 928 0,'0'0'3961'0,"0"0"-2769"0,0 0-8 16,0 0 216-16,0 0-159 15,8-122-409-15,12 107-472 0,6 5-360 0,6 8-8 32,2 2-56-32,0 0 64 15,1 10 0-15,-2 9 0 16,-4 1-8-16,-10-1-80 0,-1 4 80 15,-12 1 8 1,-1 2 128-16,-5-1 0 0,0 6 0 16,-10-1-72-1,-9 0 16-15,-4-2-72 16,-6-2 0-16,-3-2 72 0,-8-1 16 15,-6-8 16-15,-5-4 144 16,1-7 32-16,3-4 64 0,8 0-72 16,4-4-144-16,12-13-128 31,10-5-208-31,8-1-616 15,5-20-952-15,0 9-1441 0,5 4-3328 0</inkml:trace>
  <inkml:trace contextRef="#ctx0" brushRef="#br0" timeOffset="65498">6506 10415 1768 0,'0'0'2640'0,"0"0"-567"0,0 0-457 0,0 0-31 15,0 0-241-15,-118 0-528 16,78-6 0-16,-12-7-248 0,-6-12-216 15,-7-5-32-15,1-8-143 32,-7-6-169-32,6 0 8 15,7-2 248-15,8 2-88 0,3 1-8 16,8 1-96-16,5 1-8 15,0-6-64-15,1-3-8 0,-1-4 8 16,-2-6-104-16,1-6-104 31,1-5-72-31,3-3-17 0,7 2 113 16,3-1-16-16,9 7 144 0,1 4 0 15,8 6 40-15,0 3 16 16,3 2 64-16,0 1-16 0,0-2-8 16,11 2-40-1,7-1 0 1,3 6-8-16,8-2-64 15,5 3 72-15,3 2-8 16,6 2-40-16,3 2 48 0,-1 4 0 0,-6 4 8 16,-1 3 8-16,-7 5-16 0,0 3 16 31,-4-2-16-31,2 1 72 15,2 1-64-15,3-2 0 16,-3 4 64-16,-2-2 0 16,-7 5-72-16,-2 4 0 0,-6 2 8 0,-7 4-8 15,1 2 24-15,-8 0-16 31,5 0-8-31,1-2 8 16,5-2-8-16,1-2 48 0,1 0 16 16,1-2-48-16,-6 2-8 15,2 0 88-15,-5 0-15 16,-4 3 23-16,1 2-8 0,-2 3 128 31,0 0 232-31,0 0-32 16,0 0-96-16,0 0-128 0,0 0-72 15,0 0-64-15,0 0-64 0,0 0-88 16,5 0-72-16,-4-2-32 15,4-2 16-15,2 0 112 16,-1 2 56 0,-1-2 8-16,1 2-8 15,-6 2 8-15,0-2 0 0,5 0 8 16,2-3-8-16,4-4-8 15,8-7 8-15,4-8 48 16,5-2-32-16,-3-3-8 16,-2 3 8-16,-2 5-8 15,-8 6-8-15,-7 6 8 16,1 5 8-16,-7 4 40 0,0 0 48 15,0 0 40-15,0 0-24 16,0 0 32-16,0 0-152 16,-13 0-272-1,-18 0-1240-15,4 0-1145 16,-2 0-5401-16</inkml:trace>
  <inkml:trace contextRef="#ctx0" brushRef="#br0" timeOffset="65809">6167 8059 6225 0,'0'0'2904'16,"0"0"-1519"-1,0 0-369-15,0 0-440 16,0 0-448-16,0 0-120 0,0 0 184 16,0 0-48-16,150 33 32 15,-108-24-120-15,-5 1 48 16,-3 3-96-16,-6 0 8 15,-11 6 112-15,-9 9-48 16,-8 10 256 0,0 12 225-16,-30 16-561 0,-9 6-169 0,-21 16-927 15,10-20-1544-15,11-17-4842 16</inkml:trace>
  <inkml:trace contextRef="#ctx0" brushRef="#br0" timeOffset="66867">8702 7877 3568 0,'0'0'2521'16,"0"0"-361"-16,0 0 97 15,0 0-769-15,0 0-536 0,-29-43-544 16,29 35-328-16,10-1 16 16,13-2-8-1,2-1-40 1,9 5 0-16,5 1-40 0,0 6-8 15,0 0 0-15,-2 0 0 0,-7 17-8 32,-7 8 8-32,-2 3 8 15,-10 6 0-15,-4 0 0 0,-7 2 48 16,0-2 16-16,0 1-64 15,-20-5 112-15,-2-3-7 16,-7-5 7-16,0-3-16 0,0-8-24 16,1-7 64-16,2-4-64 15,4 0 152-15,6-15-232 0,7-12-128 16,9-7-593-1,9-28-423-15,15 6-1104 16,0 5-4226 0</inkml:trace>
  <inkml:trace contextRef="#ctx0" brushRef="#br0" timeOffset="67530">9072 7941 4672 0,'0'0'2289'0,"0"0"-553"0,0 0-31 16,0 0-497-16,0 0-456 0,0 0-400 16,0 0-224-16,0 0-128 15,23 0 0 1,1 2 24-16,13 0 184 15,5 0 24-15,5-2-24 16,1 0-40-16,4 0-32 16,-3 0-16-16,4 0-40 0,-6 0-72 15,4-6 89-15,-1 0-97 0,-4-3 104 31,-4 2 40-31,-4 1-88 16,-9 2-48-16,-8 2 40 16,-6 0-32-16,-4 2 72 0,-6-2-88 15,-3 0-641-15,-2-1-583 16,0-1-768-16,-5 0-3241 0</inkml:trace>
  <inkml:trace contextRef="#ctx0" brushRef="#br0" timeOffset="67956">9721 7742 4785 0,'0'0'2064'0,"0"0"-1008"16,0 0-136-16,0 0-440 0,0 0 201 15,0 0-33-15,0 0-80 0,100 28-192 16,-70-15-40-16,-5-4-8 16,1 3 40-1,-6 1-120-15,-3-4-160 16,-4 1 80-16,-1 1 72 15,-3-1 64 1,-1-1-48-16,-3 0 49 0,-2 1-57 0,-3-1 72 16,0 4-16-16,-9 1-304 0,-33 18-144 46,1-4-1537-46,-4-2-2944 0</inkml:trace>
  <inkml:trace contextRef="#ctx0" brushRef="#br0" timeOffset="69131">7081 4409 4560 0,'0'0'2241'0,"0"0"-369"15,0 0-207 1,0 0-425-16,0 0-376 15,0 0-344-15,0 0-272 16,-2 13-184-16,2 4-64 0,0 8 0 16,0 7 152-16,0 4 0 15,0 2-48-15,0 2 72 0,0 0-24 16,-3 0-31-16,3-4 79 15,0-3-144-15,0-4-56 0,0-1 0 16,0-5 8 0,0-1-8-16,0-5 0 0,0 0-80 31,0-4-160-31,0-2 31 0,0-3 137 15,0-4-40-15,3-4 64 16,-3 0-32-16,0 0-368 0,0 0-792 16,0 0-3225-16</inkml:trace>
  <inkml:trace contextRef="#ctx0" brushRef="#br0" timeOffset="69751">6923 4778 4672 0,'0'0'1561'0,"0"0"-497"16,0 0 120-16,0 0-328 0,0 0-511 0,0 0-137 15,0 0 184-15,24 21 168 16,-3-2-64-16,0 4-72 0,0 1-128 16,-2 2-80-1,-1-4-112 1,0-2-24-16,-7-6-32 0,-4-4-40 15,-3-4 0-15,1-4 48 0,-2-2-40 16,-3 0 72-16,0 0 32 16,2 0 56-16,-2 0 88 0,2 0 64 31,3-8-24-31,3-10-47 15,6-11-89-15,1-6-168 0,14-33-273 32,-5 7-1159-32,-3 7-3297 0</inkml:trace>
  <inkml:trace contextRef="#ctx0" brushRef="#br0" timeOffset="74077">11751 4181 4865 0,'0'-2'2936'0,"0"2"-1047"16,0-2 135-1,0-3-368 1,-3 2-527-16,-3-3-337 0,-2-2-312 15,-4 0 192-15,-4-2-136 16,-2 0-112-16,-1 0 56 0,-5 6-216 16,-4 4 16-16,-2 0-280 15,-4 25-152-15,0 18-240 16,-2 12 136-16,12 7 8 0,6 6 176 31,12-4 24-31,6-4-56 16,0-10-8-16,5-8 48 15,12-12 56-15,3-8-392 0,-1-8-256 16,4-8 8-16,-1-6-80 15,6 0-33-15,-2-17 193 16,3-12-72-16,0-5-560 16,-7-2-8-16,-2 4 375 15,-9 8 369-15,0 10 440 16,-11 8 24-16,5 6 665 0,-3 4-377 15,4 20 16-15,4 4 120 16,1 2-152-16,5-4-80 16,-1-8-144-16,4-8-40 15,2-7 0-15,0-3 424 16,0-9 80-16,-1-15-48 15,-4-8 0-15,-3-4-112 0,-2 0-24 16,-11 0 161-16,0 2-9 16,0 6 32-1,-8 5-240 1,-8 10-272-16,3 7-216 0,2 6-448 15,4 0-585-15,7 23-1319 0,0 1-1521 16,0-3-1712-16</inkml:trace>
  <inkml:trace contextRef="#ctx0" brushRef="#br0" timeOffset="74841">12024 4353 2920 0,'0'0'3249'15,"0"0"-929"-15,0 0-735 0,0 0-681 32,0 0-712-32,-89 77-192 0,78-37 0 0,3-1-8 0,8 0-96 15,0-7 24-15,0-7 24 16,8-10-272-16,7-7 48 15,-2-8 64 1,1 0 88-16,-3-8 128 16,9-18 104-16,-6-8-104 15,6-4-88-15,-9-7-96 0,0 0 40 16,-3-4 40-16,-4 4-8 0,0-4 64 15,-4 3-17-15,0 4 65 0,0 6 8 32,0 6 0-32,0 8 129 15,0 6 199-15,-6 10 320 31,4 6-112-31,-1 0-152 0,2 4-392 0,-3 20-80 0,3 10 72 0,1 8 8 32,0 4 0-32,0 2 8 15,0-3 40-15,0-9-48 16,9-6 0-16,4-8-88 0,5-8-176 15,1-9-328 1,4-5-104-16,-4 0 151 0,12-3 241 0,-3-11 8 31,4-3 176-31,-6 4 72 16,3-2 48-16,-13 2 96 15,-2 2 216-15,-5 1 128 0,-6 3 217 16,-3 1 167-16,0-3-232 0,0 3-296 16,0 0-24-16,-12 2-120 15,-2 3-48 1,-2 1-104-16,-7 0-8 15,4 0-48-15,-4 9 56 16,1 10 0-16,5 7 0 0,1 1 64 16,7 8-24-16,7-1-40 0,2 2-72 31,0-4 64-31,8-2 8 0,8-6-8 15,2-2-8-15,1-6 16 16,1-6 0-16,1-4 16 16,1-4-16-16,3-2 0 0,21-14-72 15,-10-10-1256-15,1-2-4882 16</inkml:trace>
  <inkml:trace contextRef="#ctx0" brushRef="#br0" timeOffset="77905">12819 4339 2864 0,'0'0'6618'16,"0"0"-4042"-16,0 0-583 16,0 0 111-16,0 0-848 0,0 0-832 0,-12 10-424 15,12-4-48-15,0 1-576 16,0 4-832-16,0 8-849 0,7-4-1912 31,-1 2-3608-31</inkml:trace>
  <inkml:trace contextRef="#ctx0" brushRef="#br0" timeOffset="78038">12837 4507 1280 0,'0'0'4881'0,"0"0"-2625"0,0 0-407 32,0 0-409-32,0 0-632 15,0 0-608-15,0 0-200 0,1 23-696 16,7-19-2513-1</inkml:trace>
  <inkml:trace contextRef="#ctx0" brushRef="#br0" timeOffset="79275">11877 5414 936 0,'0'0'2848'0,"0"0"-1311"16,0 0-297-16,0 0-304 16,0 0-368-16,0 0-192 0,100-116-256 15,-85 95-112-15,-9 4 64 31,-1 4-16-31,-5 4 16 16,0 5 112-16,0 2 385 16,0 2 215-16,-3 0-200 0,-3 0-200 0,1 10-384 15,1 10 0-15,0 10-48 0,0 8 40 16,4 4-120-1,0 6 120 1,0 1 8-16,0 2 0 16,0-2 16-16,0-2-8 15,0-4 16-15,0-7-24 0,0-6-80 0,0-6-152 16,0-4-24-16,-8-6 104 0,-1-4-64 31,1-4 72-31,-5-4 80 16,-2-2-16-16,1 0 80 15,-1 0 0-15,4-4 104 0,1-8 104 16,5 3-24-16,2-2 96 15,3 1-256-15,0 1-24 0,5-4-48 32,11 3-56-32,2 2 104 15,6 0 0-15,2 4 176 0,0 2 56 16,1 2-104-16,-3 0-48 15,-4 0 80 1,-3 0 8-16,-5 0 64 0,-4 0-128 0,-3 0-24 31,1 2 16-31,-1 4-96 16,-3 0-1208-16,2 2-2865 0</inkml:trace>
  <inkml:trace contextRef="#ctx0" brushRef="#br0" timeOffset="79463">12276 5795 5577 0,'0'0'4145'0,"0"0"-2401"0,0 0 208 31,0 0-151-31,0 0-945 0,0 0-856 15,0 0-552-15,0 11-2169 16,0-7-7401-16</inkml:trace>
  <inkml:trace contextRef="#ctx0" brushRef="#br0" timeOffset="80448">12746 5366 1536 0,'0'0'2640'16,"0"0"-535"-16,0 0-289 15,0 0-263-15,0 0-201 16,0 0-304-16,0 0-128 0,-31-58-56 15,15 50 9 1,3 6 23 0,-4 2-128-16,-3 2-488 0,-1 24-280 0,2 10-112 15,3 13-88-15,4 4 200 16,6-1-112-16,6-3 40 15,0-11 8 1,6-10-320-16,14-9-464 16,-1-10-193-16,4-9-15 15,-1 0-40-15,-1-11-96 0,0-12-225 16,-1-3-343-16,-7 2 424 15,-2 5 616 1,-5 8 720-16,-1 9 184 16,2 2 456-16,-2 0 144 15,1 3 48-15,4 5-72 0,1 1-200 16,-1-5-159-16,-2-2-41 15,-2-2 32-15,-4 0 224 16,1 0 376-16,-3-15 8 0,0-2-456 31,0-4-544-31,0 1-392 16,-8 2-1016-16,5 4-1609 0,3 2-2104 0</inkml:trace>
  <inkml:trace contextRef="#ctx0" brushRef="#br0" timeOffset="80753">12922 5384 336 0,'0'0'2056'0,"0"0"-256"15,0 0 33-15,0 0 327 0,0 0-767 16,36 70-81-16,-36-40-376 16,0 2-72-16,0 0-168 0,0-7-184 15,0-5-55 1,0-8-161-1,0-8-168 1,0-4-72-16,0 0-56 16,0 0-224-16,0-16 0 0,9-10 152 15,1-8 64-15,3-5-184 16,0 3-65-16,1 6 25 0,-1 11 80 15,-1 6-24-15,-4 11-8 32,1 2-64-32,-2 4 120 0,-1 14 128 0,1 7 0 0,-2 1-328 15,1 8-1288-15,-4-9-2281 16,1-6-2999-16</inkml:trace>
  <inkml:trace contextRef="#ctx0" brushRef="#br0" timeOffset="80943">13134 5402 3832 0,'0'0'2737'0,"0"0"-817"0,0 0-423 15,0 0-489-15,0 0-520 16,129-16-264-16,-97 14-224 15,-1-2-632-15,4 1-592 0,-12 1-537 16,-7-1-2264-16</inkml:trace>
  <inkml:trace contextRef="#ctx0" brushRef="#br0" timeOffset="81177">13282 5286 3136 0,'0'0'2201'15,"0"0"-713"-15,0 0 64 16,0 0-576-16,0 0 33 15,0 0 79-15,-3 138-320 0,3-89-328 16,0-2-152 0,0-4-192-16,0-7-96 0,0-12-264 0,5-8-504 31,-3-9-400-31,2-7-312 15,-2-1-241-15,1-15 161 16,-1-6-1249-16</inkml:trace>
  <inkml:trace contextRef="#ctx0" brushRef="#br0" timeOffset="81571">13368 5396 912 0,'0'0'1792'0,"0"0"-544"0,0 0 169 16,0 0-353-16,0 0 56 0,0 0-48 15,21 43-199-15,-21-20-153 16,0 3-176-1,0 0-200-15,0-1-136 16,0-6-88-16,-3-4-40 16,1-9-80-16,2-6-200 0,0 0-656 15,0-8-216-15,16-13 599 0,-1-5-279 16,1-2-472-16,0 3 24 15,-3 2 240 1,0 12 415-16,-3 8 225 16,-4 3 320-16,0 11 368 15,-6 15 697-15,0 4-329 16,5 0-184-1,-1-5-168-15,7-4-248 16,0-10-128-16,5-6-8 0,-3-5 120 16,2 0 176-16,-2-14 192 15,-5-7 136-15,-3 0-64 16,-4-4 73-16,-1 5-65 0,0 1-240 15,0 0-328-15,-18 6-168 16,1 4-1385-16,4 5-2599 0</inkml:trace>
  <inkml:trace contextRef="#ctx0" brushRef="#br0" timeOffset="81938">13713 5243 824 0,'0'0'2640'0,"0"0"-1472"16,0 0-327 0,0 0 255-16,0 0 168 0,0 0-200 0,0 109-359 15,0-67-153-15,4 3-176 16,-1-7 176-1,2-6-296-15,1-8-184 16,1-9 24-16,2-7-88 31,-4-3 112-31,3-5-112 0,2 0-8 16,17-26-192-16,-4-6-1192 15,3-7-5554-15</inkml:trace>
  <inkml:trace contextRef="#ctx0" brushRef="#br0" timeOffset="82613">14075 5400 6129 0,'0'0'2960'0,"0"0"-1663"16,0 0-137-16,0 0-584 0,0 0-368 15,0 0-56-15,0 0 8 16,91 7-160 0,-53-7-648-16,-9-7-1800 15,-3 1-4442-15</inkml:trace>
  <inkml:trace contextRef="#ctx0" brushRef="#br0" timeOffset="83003">14445 5138 4016 0,'0'0'2401'16,"0"0"-1185"-16,0 0 32 16,0 130-143-16,0-62-321 15,0 12-200 1,0 7-168-16,0 1 16 0,0-2-144 15,0-6-56-15,11-10-128 32,1-8 632-32,-3-11 153 0,1-13-465 0,-4-12-216 0,-1-13-88 15,-5-4 32 1,0-5 8-16,0-4 192 15,0 0 200-15,-5-6-552 0,-24-33-560 16,0 3-1489-16,-1-3-1935 16</inkml:trace>
  <inkml:trace contextRef="#ctx0" brushRef="#br0" timeOffset="83148">14269 5546 640 0,'0'0'4585'0,"0"0"-3249"15,0 0-344-15,0 0 112 16,0 0-528-16,0 0-311 15,126-30-97-15,-61 10-168 0,-9 1-697 32,-7 2-2103-32</inkml:trace>
  <inkml:trace contextRef="#ctx0" brushRef="#br0" timeOffset="83394">14765 5219 4945 0,'0'0'2296'16,"0"0"-680"0,0 0-143-1,-53 119-233-15,38-67-480 0,4 1-304 16,1-6-160-16,8-8-296 0,2-10-32 15,0-10-816-15,2-14-816 0,16-5-665 16,-2-13-567-16,-3-8-1625 16</inkml:trace>
  <inkml:trace contextRef="#ctx0" brushRef="#br0" timeOffset="83596">14799 5505 1136 0,'0'0'2384'0,"0"0"-591"16,0 0-209-16,0 0-520 16,0 0-248-16,0 0-408 31,0 0-175-16,74 53 311-15,-63-66 128 0,-1-10-104 0,-2 0-264 16,-8-1-120-16,0-1-80 0,0 3-104 16,-3 6-456-16,-5 4-576 15,1 4-417-15,4 6-1263 31,3 0-1961-31</inkml:trace>
  <inkml:trace contextRef="#ctx0" brushRef="#br0" timeOffset="83895">14799 5505 2232 0,'164'-34'2088'16,"-159"51"-103"-16,2 4-449 31,-2-8-320-15,3 0-695-1,1-9-313-15,4-2-24 0,3-2 192 0,2 0-160 16,5-15 40-16,-1-4-48 0,-2-4-88 15,-2 1-64-15,-6 3-56 0,0 6-8 16,-6 5-48-16,1 8-88 16,-2 0-152-16,-1 4 296 0,4 13 608 15,1 0 176 1,0 1-440-16,6-4-200 0,-1-3-144 15,4-9 48-15,-2-2 80 0,0 0 24 32,-3-19-40-32,-1-5-112 0,-4-1-152 15,-4-12-512-15,-4 9-888 16,0 6-3401-16</inkml:trace>
  <inkml:trace contextRef="#ctx0" brushRef="#br0" timeOffset="84963">15755 5258 1616 0,'0'0'4497'0,"0"0"-2577"0,0 0-127 0,0 0-217 15,0 0-456-15,0 0-424 16,-87 6-520-16,67 34-128 0,2 12-48 31,4 4-32-31,11-4 16 16,3-5-88-16,0-12 48 15,3-8 48-15,15-12-80 0,-1-6-40 32,3-9-152-32,-1 0-128 0,1-20 56 15,1-9-96-15,-4-7-88 16,-2 1 48-16,-4-1 80 0,-8 6 360 15,-3 5 48-15,0 9 224 16,0 6 368-16,0 4 32 16,0 6-88-16,0 0-208 0,0 0-328 15,0 8-16-15,0 14-168 31,0 12 128-31,0 8 56 0,0 7-8 0,0 5 8 16,0 1 0-16,0 0 152 16,0-5-40-1,-3-6-40-15,0-5-64 0,-2-12 40 0,0-5 72 16,-1-5-112-1,1-8 192 1,-2-3 104-16,-4-4 160 0,-2-2-64 16,0 0 33-16,-3 0 71 0,3-13-48 15,-1-10-56 1,2-3-240-16,6-6-160 0,6-6-40 0,0-4-184 15,10 0-104-15,14-2-216 16,7 3-200 0,2 5-201-16,9-2-695 15,-11 8-1385-15,-8 8-4392 16</inkml:trace>
  <inkml:trace contextRef="#ctx0" brushRef="#br0" timeOffset="85592">15966 5196 5289 0,'0'0'1768'16,"0"0"-344"-16,0 0 369 15,0 132-657-15,0-82-424 0,0-2-288 16,0-3-56-16,0-7-72 16,0-12-128-16,0-9 16 15,0-6 72 1,0-9-31-16,0-2 7 15,0 0 216-15,0-4-264 0,0-14-184 16,10-11-808-16,3-5-289 16,10-1-439-16,1-3-488 0,8 3-585 0,-1 5-416 31,-1 4 953-16,1 8 872-15,-12 1 1072 0,4 8 128 16,-12 3 1048-16,-3 2 336 0,-8 2 184 16,0 0 777-16,0 2-249 15,-4 0-1031-15,-11 0 23 0,-3 0-272 31,-1 10-320-15,-2 14-272-16,0 10-120 0,3 2-48 0,4 2-48 16,7-1-8-16,7-7-72 15,0-9 24-15,0-4-32 0,3-10 32 16,6-5-48-16,2-2-184 15,2-2 88-15,3-18 24 32,2-5 8-32,-1-3-480 0,0-2-32 15,-6 5 280-15,-5 7 136 16,-2 8 256-16,-4 6 128 0,4 4 592 15,-4 0-24-15,0 0-320 32,0 0-376-32,5 8 56 0,2 4-56 15,1-2-584 1,8-2-744-16,-2 0-1305 0,1-6-1672 0</inkml:trace>
  <inkml:trace contextRef="#ctx0" brushRef="#br0" timeOffset="85788">16343 5302 984 0,'0'0'4481'16,"0"0"-2113"-16,0 0-327 15,0 0-593-15,0 0-856 0,0 0-256 16,0 0 176-16,0 110-104 0,0-64-56 31,0 3-192-31,0-4-32 16,0 0-120-16,0-9 88 0,0-4-96 15,0-8-56-15,0-6-368 32,0-10-648-32,0-4-1048 0,0-4-2177 0</inkml:trace>
  <inkml:trace contextRef="#ctx0" brushRef="#br0" timeOffset="86058">16302 5308 1488 0,'0'0'2656'16,"0"0"-1895"-16,0 0 455 0,0 0-48 16,0 0-128-16,0 0-472 0,107 22-47 15,-96-12-81-15,-6 4 24 16,-5 2 392-16,0 4 112 15,-2 4-224 1,-19 5-424-16,-3-1-320 16,0-3-368-16,0-9-1096 15,6-6-2417 1,8-10-1704-16</inkml:trace>
  <inkml:trace contextRef="#ctx0" brushRef="#br0" timeOffset="86507">16583 5083 4032 0,'0'0'1913'16,"0"0"-753"-16,0 0 768 0,0 0-375 16,0 0-441-16,5 107-376 15,-5-67-280-15,0 0-248 16,0 0-80-16,-6-2-120 0,1-4 136 15,-7-4 56-15,6-5-8 16,0-8-96-16,1-7-88 0,3-1 72 16,2-7-80-16,0-2-120 15,0 0-496 1,0-6-384-16,13-13 488 15,5-5 304-15,1-2-328 0,-3 1 72 16,2 4 176-16,-5 3 88 16,2 8 64-16,-7 6 40 0,-2 4 64 15,2 0 32 1,-1 2 416-16,1 12 440 15,0 4-144 1,-3 4-64-16,-1 2-336 0,1 2-128 0,-5 21-184 16,0-10-1248-16,-1-3-1721 15</inkml:trace>
  <inkml:trace contextRef="#ctx0" brushRef="#br0" timeOffset="88106">11927 6608 2960 0,'0'0'2185'16,"0"0"-257"-16,0 0-280 15,0 0-431-15,0 0-329 16,0 0-240-16,0 0-48 0,0 0-96 31,8-24-120-31,4 22-104 16,1 2 0-16,4 0-176 0,0 3 0 15,0 11 40-15,-1 4-32 16,-3 3 121-16,-6 4-41 15,-2 1-64 1,-5 3-16-16,0-1 56 0,-7 0-72 16,-7-2-16-16,-6-2-8 15,3-4-72-15,-3-4-120 16,2-4 40-16,1-6-40 0,2-6 120 15,-3 0-72 1,1 0-16 0,2-16 80-16,1-2-8 0,2-2-32 0,7 0 48 15,2 3-56-15,3 8-72 16,0 1-72-16,5 4-25 15,13 4 105-15,1 0 40 0,4 0 80 16,-4 8 8-16,4 7 160 16,-1 6-7-1,-2 1-89 1,-6 0-72-16,-2 4-241 0,-6 6-511 15,-3-4-1336-15,0-4-4874 0</inkml:trace>
  <inkml:trace contextRef="#ctx0" brushRef="#br0" timeOffset="88301">12341 6966 7361 0,'0'0'6073'15,"0"0"-3400"1,0 0-713-16,0 0-1400 16,0 0-560-16,0 0-2744 0,0 0-6378 15</inkml:trace>
  <inkml:trace contextRef="#ctx0" brushRef="#br0" timeOffset="97167">12720 6616 1432 0,'0'0'5537'31,"0"0"-3409"-31,0 0-239 0,-3 0-281 16,1 0-400-16,-2 0-479 15,2 0-145-15,0 0-208 16,2 0-144-16,0 0-16 0,0 0-88 16,0 0-48-16,0 0-72 15,0 0-8 1,0 0-40-16,0 5-88 0,0 9 120 15,0 4 8-15,0 9-8 16,0 7 8-16,8 5 0 0,-1 10 0 16,4 5 8-16,2 2-8 0,-2 0 8 31,4-5 0-31,-5-10-8 15,1-9-120-15,-1-9 16 0,-2-12 56 16,-5-6 32-16,-1-5 16 16,1 0 264-16,-3-3 400 15,3-18-64 1,2-11-304-16,1-11-224 15,2-4-64-15,0-8 0 0,4 5-8 16,-4 4-96-16,3 8-104 31,0 10 0-31,-4 8-48 0,-1 6-88 16,4 7-272-16,-8 3-320 15,1 2-305-15,-1 2-1207 16,-2 0-3665-16</inkml:trace>
  <inkml:trace contextRef="#ctx0" brushRef="#br0" timeOffset="97779">13166 6563 4440 0,'0'0'3153'31,"0"0"-456"-31,0 0-497 0,0 0-487 16,0 0-601-16,0 0-688 16,0 0-264-16,-123 113-32 0,109-62-8 15,4 6 16-15,4-3-48 0,6-4-32 16,0-8-56-1,0-6-72 1,13-8 24-16,4-5 0 0,1-10 48 16,0-2-8-16,1-7 0 15,7-4-328-15,-2-4-384 0,5-18-400 0,12-27-769 16,-11 7-2184-16,-5 4-2032 15</inkml:trace>
  <inkml:trace contextRef="#ctx0" brushRef="#br0" timeOffset="98153">13373 6537 4048 0,'0'0'2585'0,"0"0"-585"15,0 0-447-15,0 0-625 16,-60 58-264-16,37-20-176 0,4 7-64 31,1 4-24-31,2 2-200 0,6-5-48 0,10-2-80 0,0-6-72 16,0-6-8-16,20-8-80 0,-4-5 32 15,5-8 56-15,-2-5 0 16,2-6-16 0,-1 0-120-1,1-4-48 1,-2-16-272-16,4-16-640 0,-7 6-1185 0,-5 2-2880 0</inkml:trace>
  <inkml:trace contextRef="#ctx0" brushRef="#br0" timeOffset="98555">13303 6818 1592 0,'0'0'3129'0,"0"0"-1393"0,0 0-896 16,0 0-192-16,0 0 536 15,0 0-199-15,0 0-329 16,120-14-144-16,-90 6-80 0,-4-1-200 15,-3 2-152-15,-2 1-80 16,-7 0-72-16,-2 2-632 0,-7 2-472 16,-4 2-481-16,-1-3-143 15,0 3 184-15,0 0-865 16,-13 0 817-16,-3 0 1224 0,2 0 440 31,-3 0 1464-31,5 9-296 16,0 3 440-16,3 6 73 15,0 3-233-15,3 8-280 0,-2 1-215 0,5 7-177 16,-2 1-176-16,0-1-216 15,3-1-72-15,1-4-16 0,1-5-128 16,0-5-96 15,0-9-64-15,0 0-8-16,0-5-680 0,0-4-1224 0,0-4-4106 15</inkml:trace>
  <inkml:trace contextRef="#ctx0" brushRef="#br0" timeOffset="99174">13596 6569 3168 0,'0'0'1897'0,"0"0"-73"16,0 0-16-16,0 0-175 15,0 0-417-15,63 54-336 0,-46-29-216 16,1 1-192-16,-3 6 17 15,1 2-81-15,-5 2 16 16,-6 6 32-16,1 0-56 0,-6 0 8 16,0-2-128-1,0-1-80-15,-11-3-80 0,-7-4-120 0,-1-6-240 16,-20 4-1504-16,5-9-913 15,4-4-4953-15</inkml:trace>
  <inkml:trace contextRef="#ctx0" brushRef="#br0" timeOffset="100430">14001 6806 1176 0,'0'0'4489'0,"0"0"-2041"15,0 0-327 1,0 0-233-16,0 0-536 0,0 0-567 0,0 0-601 15,0 0-176-15,0 0-8 0,21 20 136 16,3-20 16-16,2 0 16 0,6 0-8 16,-1-2-160-1,0-10-136 1,-2 0-696-16,-7 1-1033 15,-6 4-2024-15,-9 5-3544 0</inkml:trace>
  <inkml:trace contextRef="#ctx0" brushRef="#br0" timeOffset="100696">13970 7009 5281 0,'0'0'2208'0,"0"0"-1152"15,0 0-151-15,0 0-385 0,0 0 336 0,0 0-296 16,0 0-328-16,118 0-128 31,-82 2-104-31,6 0-80 16,-5 0-1224-16,-13 0-3193 0</inkml:trace>
  <inkml:trace contextRef="#ctx0" brushRef="#br0" timeOffset="104557">11931 7764 1192 0,'0'0'3136'15,"0"0"-1263"-15,0 0-281 16,0 0 145-16,0 0-425 31,-4-4-592-31,4 4-304 0,0 0-168 16,12 0 72-1,4 0 24-15,3 0-88 0,1 0-96 0,-3 0-64 16,3 0 40-16,-6 4-88 47,-2 2 8-47,-4 1-48 0,-4 1 96 15,-4-1 112-15,0 5 353 16,0 5 103-16,-11 3-136 0,-7-1-264 16,-1 4-104-16,-4-5-56 0,2-4 24 15,0-5-72-15,0-2-16 16,2-3-48-1,-2-2-168-15,8-2 64 16,5 2-32 0,3-2 88-16,5 0-368 15,0 2-368-15,0 2-265 16,15 2 601-16,6 3 208 0,1 2-16 15,-2-1 80-15,-1 2 104 16,-8-2 16-16,1 2 48 0,-7-2-40 16,-5 4-8-16,0 1 56 15,0 0 120 1,-2 4 32-16,-13 0 32 0,-2-1-8 0,-3 0-168 15,1-3 80-15,-4-8-48 16,-1-1-40-16,-15-6-440 0,9 0-688 16,4-6-2129-16</inkml:trace>
  <inkml:trace contextRef="#ctx0" brushRef="#br0" timeOffset="104813">12189 8178 6585 0,'0'0'3041'15,"0"0"-1049"-15,0 0-80 0,0 0-839 0,0 0-1073 16,0 0-96-16,0 0-2417 16</inkml:trace>
  <inkml:trace contextRef="#ctx0" brushRef="#br0" timeOffset="105606">12854 7790 3424 0,'0'0'2537'0,"0"0"-1137"16,0 0-16 0,0 0-39-1,0 0-425-15,-1 51 8 0,1-11-32 16,0 7-80-16,0 10-71 15,0-3-273-15,0-1-248 0,0-10-96 0,0-5-120 16,0-10-8-16,0-5-408 16,0-7-473-16,0-10-351 15,-7-4-776-15,4-2-1953 16</inkml:trace>
  <inkml:trace contextRef="#ctx0" brushRef="#br0" timeOffset="106151">12896 7740 520 0,'0'0'4865'16,"0"0"-3129"0,0 0-328-16,23-2-79 0,-9 2-633 0,1 0-88 15,4 6-168-15,-7 10 32 0,-1 5 56 16,-6 4 32-16,-2 5 80 0,-3 7-7 15,0 1-241-15,-18 0-104 16,-1-2-72-16,-4-4-64 16,4-6-88-16,3-8 8 0,4-8-8 15,4-4 8-15,4-6-72 31,0 0-96-31,3 0-192 16,1 0 48-16,0 0-72 31,0-4-120-31,0-4 104 31,17-1 175-31,1 0 25 0,6 3 0 0,4 4 120 0,-2 2-88 0,-4 0 96 16,-1 8-8-16,-6 6 8 16,-4 4 112-16,-4 4 256 31,-7 2 121-31,0 3-1 0,-2 1-96 15,-16 0-40 1,-6-1-352 0,-3-1-192-16,2-5-648 0,3-8-321 15,-2-13-791-15,11 0-1913 16,8-7-3344-16</inkml:trace>
  <inkml:trace contextRef="#ctx0" brushRef="#br0" timeOffset="106617">13227 8031 2880 0,'0'0'4465'0,"0"0"-2136"0,0 0-265 15,0 0-432-15,0 0-583 0,-111 25-393 16,93-4-288-16,4 3-216 16,4 2-152-16,7 3-56 0,3-1 0 15,0-2-40-15,0-5 88 16,8-4-288-16,5-6-80 15,3-3-88-15,2-8-113 0,-1 0 81 16,3-2-88-16,2-17-176 0,-2-9-72 16,-4-4-592-16,0-2 39 15,-6 0 409-15,-7 4 616 16,-3 3 360-16,0 9 208 0,0 8 1120 15,0 6 361-15,-6 4-41 32,-1 0-472-32,1 0-416 0,-1 10-472 31,4 9-280-31,3 0 40 15,0 3-48-15,0 1-8 0,0-4-40 16,11-1 40-16,4-4 8 16,-4-1-56-16,2-7-472 15,-2-3-552-15,10-3-400 0,-5 0-873 16,4-11-3376-16</inkml:trace>
  <inkml:trace contextRef="#ctx0" brushRef="#br0" timeOffset="106965">13394 7987 4456 0,'0'0'2929'0,"0"0"-969"15,0 0-535 17,0 0-593-32,0 0-344 15,0 0-320-15,0 0 0 0,-62 105-160 16,62-94-8-16,4 2 0 15,7-5-56-15,-1-1 8 16,6-1-72-16,-5-4-16 0,0 0 16 16,2 0-160-16,-1-2 72 0,-3 0 72 31,-1 0-16-31,-3 2 80 47,-2-2-8-47,-3 3 72 0,0 1 8 15,0 3 456-15,-3 7 112 16,-8 3-136-16,-5 3-200 15,4-3-232-15,-2 2-144 0,11-7-872 16,3-5-1441-16,0-7-2720 0</inkml:trace>
  <inkml:trace contextRef="#ctx0" brushRef="#br0" timeOffset="107202">13537 8120 3320 0,'0'0'2817'47,"4"0"-961"-47,-4 0-327 16,0 0-609-16,0 0-424 0,0 0-240 15,0 4 0-15,0 5 48 16,0 6-304-16,0 0-528 15,-4 0-1136-15,-2-7-2249 0</inkml:trace>
  <inkml:trace contextRef="#ctx0" brushRef="#br0" timeOffset="107368">13479 7923 4905 0,'0'0'1872'16,"0"0"-704"-1,0 0 8 1,0 0-511-16,0 0-377 0,0 0-288 31,47 46-416-31,-32-32-2121 16,-2 0-3888-16</inkml:trace>
  <inkml:trace contextRef="#ctx0" brushRef="#br0" timeOffset="107671">13647 8005 4136 0,'0'0'2553'0,"0"0"-769"16,0 0-407-16,0 0-833 15,0 0-392 1,-32 49-104-16,27-28-32 16,5 1-16-16,0-3 0 0,0-6-200 31,0-3-392-31,15-4-65 15,1-3 185-15,2-3 200 0,-1 0 168 16,1 0 96 0,-3 0-48-16,1 0 8 0,-3 0 48 0,-2 0-8 15,-5 2 8-15,-2 2 8 16,-4 1 536-16,0 5 417 0,-4 5-57 15,-13 2-904-15,-14 15-296 16,2-4-1505-16,5-3-4184 0</inkml:trace>
  <inkml:trace contextRef="#ctx0" brushRef="#br0" timeOffset="109319">14348 7824 1800 0,'0'0'2760'0,"0"0"-647"16,0 0-137-1,0 0-119-15,0 0-361 0,0 0-264 0,0 0-143 16,0 0-209-16,0 0-280 15,0 0-368-15,-134 31-232 16,108 3-72-16,10 1 64 0,10-2-112 16,6-3-56-16,0-8-24 0,9-2-208 15,11-6-64-15,2-1 56 16,3-6 63-16,0-1 81 15,-4 0-32-15,0-2 112 0,-1 0 40 16,-9 3 48-16,-3-2 88 16,0 1-32-16,-5 0 48 0,-3 3 88 15,0 0 472-15,-6 3 48 16,-12 5-255-16,0-2-161 31,-6 4-192-31,2-4-737 0,-1-6-831 16,12-3-1401-16,1-6-3496 0</inkml:trace>
  <inkml:trace contextRef="#ctx0" brushRef="#br0" timeOffset="109760">14476 8077 224 0,'0'0'1944'16,"0"0"-224"-16,0 0-295 0,0 0-489 16,0 0-312-16,0 0-304 15,0 0-200-15,0 0-16 0,0 0 56 31,66-100 24-31,-66 86 120 16,0 2 40-16,-7 2-192 0,-5 2-144 16,-5 6 72-16,4 2 56 15,-3 0-40-15,2 14-40 0,-4 10-48 16,2 4 224-1,3 4 49-15,2 2 87 0,4 0-64 16,4-2 112-16,3-5-96 0,0-5-256 62,3-7-8-62,12-3-56 47,-4-3 0-47,5-7-256 0,0-2-280 16,2 0-473-16,6-19-447 0,-6-3-1208 15,1 1-2297-15</inkml:trace>
  <inkml:trace contextRef="#ctx0" brushRef="#br0" timeOffset="109925">14476 8077 120 0,'110'-53'4400'0,"-110"53"-3151"0,3 1-25 16,8 3 440-16,5-4-439 0,2 0-425 16,5 0-104-16,-1 0-256 15,2-8-296-15,1-4-144 16,-3 2-96-16,1-4-368 0,-5 4-1520 15,-9 2-2217-15</inkml:trace>
  <inkml:trace contextRef="#ctx0" brushRef="#br0" timeOffset="110231">14670 7879 4705 0,'0'0'2016'15,"0"0"-592"-15,0 0 209 16,0 0-569-16,0 0-456 0,0 0-216 31,0 120-16-31,4-95-144 16,1-2-32-16,-3 1 16 0,-2 0-64 15,3-1 0-15,-3-4 48 0,2 0-144 16,1-6-56-16,2-2-40 16,0-5 40-16,-1-4-48 0,3-2 48 15,6 0 0-15,0-4 0 16,13-32-216-16,-7 1-960 15,-1 1-3001-15</inkml:trace>
  <inkml:trace contextRef="#ctx0" brushRef="#br0" timeOffset="112655">15490 7879 2600 0,'-3'0'1928'0,"3"0"-439"0,-2 0 447 15,-3 0-143-15,0 0-425 16,-4 6-360 0,-3 7-88-1,1 8-264-15,-5 3-111 0,3 8 55 16,2 4-224-16,1 2-112 0,8 5-152 15,2-6-112-15,0-3-72 0,0-4 72 16,20-7-8 0,-1-6 0-16,5-6-192 0,2-9-560 15,16-2-681-15,-8-19-1551 0,-3-3-6682 16</inkml:trace>
  <inkml:trace contextRef="#ctx0" brushRef="#br0" timeOffset="113140">15785 7815 4705 0,'0'0'2248'0,"0"0"-1160"16,0 0 184-16,0 0 41 15,0 122-225-15,0-70-424 16,4 6-96 0,4-4-32-16,-8-1-88 15,5-12-335 1,1-5-41-16,-6-9-72 15,2-9-105-15,1-6-383 16,0-8-536-16,-1-4-536 0,-1 0-929 16,-1-10-1488-16</inkml:trace>
  <inkml:trace contextRef="#ctx0" brushRef="#br0" timeOffset="113517">15739 7714 2512 0,'0'0'1672'16,"0"0"-607"-16,32-12 39 31,-14 10-152-15,6 2-344-16,2 0-256 0,0 2 248 0,-2 17-264 31,-2 0 217-31,-7 5 303 0,-2 1-192 16,-8 1-104-16,-2 0-64 15,-3-1 16-15,0 1-152 16,-16 3-248-1,-4-3-112-15,-2-4-728 0,-6-2-816 0,9-6-1465 16,8-6-4184-16</inkml:trace>
  <inkml:trace contextRef="#ctx0" brushRef="#br0" timeOffset="114047">16079 8043 1072 0,'0'0'2672'0,"0"0"-727"16,0 0-49-16,0 0-296 0,0 0-359 15,0 0-409 1,0 0-248-16,-76 111-376 16,76-92-112-16,0-2-40 0,9-4-48 15,-1 0 0 1,3-5-8-1,0-3-32-15,1-1-112 16,-1-2-128 0,-3-2 24-16,3 0-144 31,1-2 112-16,-1-15 0-15,0-6-104 0,-3-3-32 0,0-2 128 32,-1-2-289-32,-4 2 73 15,2 5 32-15,-5 4 216 0,3 9 256 16,-1 6 64-16,-2 4 432 15,1 0 136-15,-1 0-47 16,5 12 255-16,-3 5 8 16,3 2-264-16,-1 1-280 0,4-2-160 15,1 2-128-15,-1-3-8 0,3-2-8 16,-1-5-640-16,3-5-680 0,-2-3-569 15,-3-2-1343-15</inkml:trace>
  <inkml:trace contextRef="#ctx0" brushRef="#br0" timeOffset="114213">16238 8063 1192 0,'0'0'2144'16,"0"0"-247"-16,0 0-169 15,0 0-488-15,0 0-360 16,0 0-391-16,0 0-329 0,109 4-160 15,-92-4-96-15,-6 0-1369 16,-5-2-1759-16</inkml:trace>
  <inkml:trace contextRef="#ctx0" brushRef="#br0" timeOffset="114420">16238 8063 1696 0,'59'-58'2912'16,"-59"77"-999"-16,0 0 55 15,0 5-695-15,0 1-401 16,0-4-400-16,0-1-296 16,0-1-176-1,0-6-280-15,0 0-840 16,0-7-1209-16,0-4-2752 0</inkml:trace>
  <inkml:trace contextRef="#ctx0" brushRef="#br0" timeOffset="114916">16401 7792 3936 0,'0'0'2209'0,"0"0"-513"0,0 0 297 16,0 0-449-1,0 121-568-15,0-81-104 16,0 2-216 0,0-2-223-1,0-2-217-15,-5-4-72 16,3-4-48-16,1-6-32 0,-3-7-56 15,4-5 80 1,0-5-80-16,0-5 88 0,0-2-16 0,0 0 8 16,0 0-88-16,0 0-288 15,0 0-16-15,0-13 40 16,0-4 24-16,5-4-89 0,10-3 25 47,-4-1-128-47,5 1 144 15,-1 3-8-15,-2 4 64 0,-2 4 104 16,-1 4 24-16,-5 5 48 0,-1 2-72 15,3 2 48-15,-2 0 80 16,-4 0 272-16,4 12 112 0,0 4 64 16,-3 3 152-16,-2 2-192 15,0 3-23 1,0-1-225-16,0-2-32 0,0-1-128 0,0-3-200 15,0-4-769-15,4-5-879 0,-4-3-2865 16</inkml:trace>
  <inkml:trace contextRef="#ctx0" brushRef="#br0" timeOffset="115578">16729 7991 3576 0,'0'0'2089'15,"0"0"-185"-15,0 0 41 16,0 0-657-16,0 0-232 16,0 0-312-1,0 0-192-15,0 0-272 16,-86 40-72-16,81-26-128 0,0-1-80 15,5-4-88-15,0 1-16 0,0-1 96 16,0-2-96-16,0 1 96 16,2 0-176 15,6 1-72-31,2-3-112 15,3-1-88-15,3-1 0 16,0 0 32 0,2-4 144-16,-4 0 24 31,2 0-8-31,-4 0 144 15,-1 0 8-15,-5 0 104 0,-1 2-56 16,-2 2 56 0,-3 3 8-16,0 1 408 0,0-1 184 0,0 6-152 31,-8 1-80-31,-8 2-112 15,-3 0-224-15,-5 0-24 47,-5-2-1056-47,3-5-977 0,8-5-3456 0</inkml:trace>
  <inkml:trace contextRef="#ctx0" brushRef="#br0" timeOffset="116271">17018 7766 1168 0,'0'0'1768'0,"0"0"-176"16,0 0 33-1,0 0-145-15,0 0-256 0,0 0-455 16,0 0-217-16,64 100-72 0,-57-74-184 16,-2 3-16-16,-2 1-160 15,-2 4 32-15,-1 5-16 16,0-2 24 31,0 3-32-47,0 0 144 15,0-1 352-15,-4-3-240 0,-8-4-144 16,-2-2-88-16,-7-2 8 15,-2 0-160-15,-27 6-880 16,8-6-1240-16,2-8-4258 0</inkml:trace>
  <inkml:trace contextRef="#ctx0" brushRef="#br0" timeOffset="118471">16078 7564 1328 0,'-2'0'2392'15,"-1"0"-663"-15,1 0 15 0,-1 0-288 16,3 0-319-1,0 0-217 1,0 0-192 0,-3 0-216-16,-2 0-72 15,2-5-80-15,-5 0 16 0,0-3 120 16,-4 0-47-16,-2-1 39 15,-4 0 32-15,-1-1-192 0,-1 0 0 0,-6-2-96 32,2 0-112-32,-2-3-40 15,-1 2 48-15,-1-4-72 16,-2 4 0-16,1-4 8 0,-2 2-64 15,2-2 8-15,0 3 0 16,1 2 56-16,6 0 40 0,-4 1-24 16,3-2 96-16,2 3 0 31,0 1 16-31,-1-2-112 0,1-1-32 0,-2 1 0 0,1-2 32 15,2-1-32-15,-2 0-32 0,1 0-8 16,3 2 56-16,-5-2-56 16,4-1 0-16,-4 4 64 15,4-1-64-15,-4-1 96 0,4 2 0 31,1-2-96-31,0 3 64 0,4 3-56 0,-4-1-16 0,5-1 0 16,-3 3 48-16,1 1-48 16,1-3 48-16,-1 2-32 15,-1-1 40-15,0 1 0 0,-2-1 16 16,2-1-64-16,0-1 56 0,-2 1-56 15,2-1 0-15,-3 1 0 16,4-1-8-16,1 1 0 16,-1 2 0-1,5 1 0 1,-1 0 8-1,1 1-8-15,2 0 0 0,3 0 8 0,1 2 0 16,2 2-8-16,2 0-8 16,0 0 0-16,0 0-8 15,0 0-64-15,0 0-16 0,0 0 16 16,0 0-8-16,0 0 8 15,0 0 8 1,0 0 72-16,0 0-48 47,0 0 32-47,0 0 8 15,0 0 0-15,0 0 0 0,0 0 0 16,0 0-8-16,0 0 8 16,0 0-40-16,0 0 40 0,0 0-72 15,0 0 72-15,0 0 0 16,0 0 0-16,0 0 8 15,0 0 0-15,0 0 8 0,0 0-8 16,0 0 0-16,0 0 8 31,0 0 0-31,0 0 8 0,0 0-8 16,0 0 48-16,0 0-40 15,0 0-8-15,0 0 40 0,0 0-32 16,0 0 32 0,0 0-40-16,0 0-8 0,0 0 0 0,0 0 0 15,0 0 0-15,0 0-16 0,0 0-32 16,0 0 40-16,0 0-56 15,0 0-40 17,0 0-344-17,0 0-680-15,0 0-720 0,0 0-1217 0,0 10-4265 16</inkml:trace>
  <inkml:trace contextRef="#ctx0" brushRef="#br0" timeOffset="119088">14892 6964 1328 0,'0'0'2032'0,"0"0"-679"15,0 0-65-15,0 0-120 16,0 0-208 0,0 0-264-16,0 0-119 31,0 75 7-16,0-54 8-15,-1 4-176 0,1 3-56 0,0 2-120 16,0-4-8-16,0-2-136 16,0-6-48-16,0-6 8 0,0-4-40 15,0-6-8-15,0-2 64 31,0 0-56-31,0 0-16 0,0 0-192 16,0-13-664-16,3-19-1001 31,8 5-1071-31,-3-1-2433 0</inkml:trace>
  <inkml:trace contextRef="#ctx0" brushRef="#br0" timeOffset="119553">14892 6964 120 0,'29'10'2464'15,"-29"-10"-592"-15,-4 0-183 16,4 0-129-16,0 0-520 15,0 0-367-15,0 0-201 0,0 0-136 16,0 0-208-16,0 0-128 0,0 0 0 16,0 0-8-16,0-6 8 15,4 0 272-15,8-3-72 16,1-4 24-16,0 1-56 0,3 1 64 47,0-2-112-47,2 3-64 15,-1 1 24-15,4 2-72 0,-1 1-8 16,-2 2 0-16,-2 2 8 0,-3 0 0 15,-2 0-8-15,-1 0 104 16,1-2-32-16,-1-1 0 0,3 0-72 16,-1 1-696-1,-7 2-2265-15</inkml:trace>
  <inkml:trace contextRef="#ctx0" brushRef="#br0" timeOffset="120793">16049 7405 656 0,'0'0'2280'15,"0"0"-375"-15,0 0-257 16,0 0-96-16,0 0-400 31,0 0-327-31,0 0-161 0,-7 0-136 16,7 5 0-16,0 3-104 15,0 1-168-15,0 4-64 0,7 1-16 16,2 2 8 0,1 2-24-16,1 2-40 0,4-3-32 31,-4 4 8-31,-1-3-16 0,1-2-80 15,-1 0 8-15,-2-2 40 16,2-4-40-16,-4-2 8 0,-4-4-8 31,1 0 8-31,-1-2 32 16,-2 0-48-1,0-2 48-15,0 0-32 16,0 2 136-16,0-2 65 0,0 0 55 16,0 0-40-16,0 0 48 15,0 0-8-15,0 0-64 0,-5 0-80 16,-3 0-64-1,-4 0 24-15,-1 0-24 0,2 0-64 0,-5 0 8 16,1 0 40-16,-4 0-48 0,-29 0-560 16,6 0-1369-16,-4 0-4288 15</inkml:trace>
  <inkml:trace contextRef="#ctx0" brushRef="#br0" timeOffset="124241">12057 8992 6361 0,'0'0'2888'16,"0"0"-1175"-16,0 0-1 15,0 0-440-15,0 0-759 16,0 0-369-16,0 0-144 31,0 0 8-15,0 0 104-16,-101 120 8 0,80-92-24 15,2-2 160-15,-2-2-24 0,2-2-8 32,3-2-80-32,-1-4-40 0,3-1 0 15,1-4-32-15,3-1-16 16,5-3-48-16,-1-5 0 15,4 2-8 1,1-4-16-16,1 0-40 0,0 0 8 0,0 0-72 16,0 1-56-16,9 1-184 0,6 2 160 15,8-2 48-15,1-2 56 16,6 0 48-16,-2 0 40 15,3 0 8-15,-2 0-48 0,-2-4 48 16,-3 0-8-16,-3 1 8 16,0 1-8-16,-6 0 8 0,-1 0 0 31,-6 2-16-31,-4 0-104 15,-3-2-112 1,-1 2-241-16,0 0-239 16,0-5-424-16,0 3-1184 0,-5-2-4738 31</inkml:trace>
  <inkml:trace contextRef="#ctx0" brushRef="#br0" timeOffset="124581">12003 9086 3928 0,'0'0'2737'16,"0"0"-1337"-16,0 0-400 15,0 0-439-15,-6 52-169 0,6-20 144 32,0 6-8-32,0 0-120 15,0 0-8-15,0-3 40 16,0-8-184-16,0-3-24 0,0-3-32 15,0-6-72-15,0-2-40 16,0-3-40-16,0-5-40 0,-3 2-8 16,3-1-176-1,-5 2-720-15,5-2-984 0,-4-2-3113 0</inkml:trace>
  <inkml:trace contextRef="#ctx0" brushRef="#br0" timeOffset="124789">12233 9427 4096 0,'0'0'2289'0,"0"0"-457"0,0 0 369 0,0 0-409 0,0 0-792 16,0 0-584-16,0 0-416 0,4 0-104 15,-2 0-1232-15,0 0-3769 0</inkml:trace>
  <inkml:trace contextRef="#ctx0" brushRef="#br0" timeOffset="125840">12704 8994 1400 0,'0'0'2896'16,"0"0"-991"-16,0 0-233 15,0 0-328-15,0 0-519 0,0 0-393 31,0 0-136-31,0 0 32 16,0 0-88-16,0 0-64 16,0 0-80-16,0 0 16 0,3 0 224 15,10 2 16-15,0-1-72 0,0 1 24 31,5 0-40-31,3-2-72 0,-2 0-80 0,4 0-40 0,-1 0-16 16,-2 0-8 0,-2 0 8-1,-1 0-56-15,0 0-240 0,-5 0-512 16,3 0-560-16,-7 0-752 15,-3 0-3114-15</inkml:trace>
  <inkml:trace contextRef="#ctx0" brushRef="#br0" timeOffset="126060">12832 9124 2680 0,'0'0'2969'15,"0"0"-1665"-15,0 0 16 16,0 0 9-16,0 0-585 0,0 0-304 16,-21 126-136-16,21-98-192 15,0 2-48 1,0-4-64-1,0 6-560-15,0-9-1041 0,0-6-2791 0</inkml:trace>
  <inkml:trace contextRef="#ctx0" brushRef="#br0" timeOffset="126534">12987 9289 1304 0,'0'0'2088'0,"0"0"-223"0,0 0-377 31,43 0-320-31,-28 0-384 15,3 0-103 1,-2-7-297-16,2 1-136 16,-2-2-16-1,-5-3-40-15,-1-2-16 0,-1 0-48 0,-9-2-120 16,0 1 144-16,0 2-48 15,0 2-32-15,-6 2-72 0,-10 4 16 16,-2 4-16-16,-1 0 152 16,-2 0-72-16,3 16 32 0,3 0-16 15,-1 4 56-15,8 2 56 16,0 0-104-16,8 1 168 15,0-2-88-15,0 0-80 0,0-6-48 16,0 0-48-16,10-6 0 16,1-3-16-16,2-6-64 0,3 0-384 15,3 0-264-15,11-23-336 0,-6-3-1489 16,-2-2-3416-16</inkml:trace>
  <inkml:trace contextRef="#ctx0" brushRef="#br0" timeOffset="126792">13255 9116 4168 0,'0'0'1865'0,"0"0"-137"0,0 0-600 15,0 0-664-15,0 0-255 0,0 0-25 0,0 0-136 16,0 0-48-16,0 0-48 16,-60 106-96-16,73-99-105 15,6-5-87 16,-2 1 104-31,-1-3 8 16,-2 2-8-16,1 2 104 16,-7-2 40-16,-2 4 72 0,-1 0 16 15,-5 3 144-15,0 2 392 16,0 4 8-16,-11 0-247 0,-4 4-297 15,-12 2-216-15,3-4-1201 32,3-6-2576-32</inkml:trace>
  <inkml:trace contextRef="#ctx0" brushRef="#br0" timeOffset="126992">13331 9204 3376 0,'0'0'1953'16,"0"0"-377"0,0 0-248-16,0 0-496 0,98-26-335 15,-77 20-289 1,0 0-208-16,-3-2-88 15,-5 2-1281-15,-7 0-1455 0</inkml:trace>
  <inkml:trace contextRef="#ctx0" brushRef="#br0" timeOffset="127181">13373 9076 2528 0,'0'0'2096'0,"0"0"-271"16,0 0 39-16,0 0-519 0,0 0-329 31,11 130-96-31,-6-100-408 0,0-3-200 15,-2-1-160-15,0-5-152 16,0 5-328-16,-3-5-1416 16,4-6-2641-16</inkml:trace>
  <inkml:trace contextRef="#ctx0" brushRef="#br0" timeOffset="127642">13919 9160 3240 0,'0'0'2849'16,"0"0"-513"-1,0 0-215-15,0 0-345 0,0 0-448 0,-65-10-231 16,46 10-401-16,-4 6-288 31,2 12-352-31,2 6-56 0,2 3 0 16,9 2-176-16,2-1-376 15,6-4-464-15,0-1-561 16,19-10-567-16,4-4-1097 0,3-7-2536 0</inkml:trace>
  <inkml:trace contextRef="#ctx0" brushRef="#br0" timeOffset="128135">13996 9186 3808 0,'0'0'2425'16,"0"0"-569"-16,0 0 57 0,0 0-705 0,0 0-584 16,0 0-432-16,-37 32-176 15,35-8 104 1,2 4-64-16,0 0 24 0,0-3-80 0,0-6 8 15,0-4-8-15,0-7 0 16,2-5-160-16,4-3-336 0,6 0 112 16,-4 0 88-16,0-13 136 31,-2-6 0-31,2-3-200 0,0 1 24 47,-4 0-48-47,1 3 127 15,-2 6 97-15,-3 4 96 0,1 6 64 16,-1 2 144-16,2 0-136 31,3 0 48-31,0 8 393 31,1 6-33-15,-1-2-56-16,1 2-192 0,-2 1-32 15,-1-6-136-15,2 1-544 16,1-7-689-16,-1-1-1119 16,-2-2-3353-16</inkml:trace>
  <inkml:trace contextRef="#ctx0" brushRef="#br0" timeOffset="128473">14161 9136 2776 0,'-8'0'2689'0,"-2"0"-793"16,0 12-408-16,-4 8-583 0,6 2-385 16,1 0-240-16,4 2-192 15,3-3-88-15,0-4-8 0,5 0 0 16,6-4 8-16,2-3-8 15,0-3-152-15,2-1-48 16,-1-4-32-16,2-2 48 0,-1 2 24 31,-2-2-32-31,-4 0 87 31,-4 1 9-31,2 1 56 0,-7 0-8 16,0 2 56-16,0 0 80 16,0 5 449-1,0 1-129-15,-8 3-400 0,-13 8-408 16,1-5-1361-16,4-4-4728 15</inkml:trace>
  <inkml:trace contextRef="#ctx0" brushRef="#br0" timeOffset="128942">14377 9298 2776 0,'0'0'1880'0,"0"0"-367"0,0 0-65 15,0 0-384-15,0 0-496 32,0 0-127-32,70-20-153 0,-59 12-152 15,-1 1 112-15,-4-4 64 16,-4 3 8-16,-2-4 80 0,0 2-40 15,0-4-200-15,-2 3-160 16,-9-4-72 0,-1 1-216-16,0 4-144 0,-3 2 64 0,4 6 112 15,1 2 256-15,-3 0 144 16,0 0 24-16,2 15-88 0,4 2 32 15,-1 5 144-15,5 5-80 47,0 1 112-47,3-1-56 16,0-1 16-1,0-4-40-15,0-1-104 0,8-6-96 16,3-2 16 0,1-5-24-1,4-4-24-15,-3-4-360 0,6-6-536 31,-3-13-1361-31,-5 0-5856 0</inkml:trace>
  <inkml:trace contextRef="#ctx0" brushRef="#br0" timeOffset="130259">15036 9138 1584 0,'0'0'1888'0,"0"0"-407"16,0 0-313-16,0 0-176 0,0 0-160 0,42 52-192 16,-42-38-112-16,0 4 145 15,0 0 231-15,-8 5-288 0,-7 1-200 16,-7-1-88-16,-1-1-120 15,-1 1-88-15,1-8-112 0,4 0 96 16,1-9-88-16,2-4-16 16,3-2-40-16,4 0-240 0,2-4-104 15,7-11-40-15,0-2-80 16,0-2 136-16,18 0 80 0,4-2 40 15,1 3 16-15,0 1 152 16,-2 0-8-16,0 3 0 16,-4-2-49-16,1 2 129 0,-2 0-64 15,-6-2 56 1,1 2-184-16,-1 0 8 0,-4 0-8 0,-1 0 32 15,-1 0 48-15,-4 0 56 16,0 2 64-16,0-2 0 16,0 0 120-16,-4-1 16 0,-7 2 152 15,0-2-16 1,-5 4-112-16,1 1-55 15,-1 4 55-15,0 1 64 0,1 5 112 16,1 0 56-16,1 0-152 16,1 2-120-16,1 9-80 15,5 0-40-15,-1 4 0 31,6 1 0-31,1 2-8 32,0 1 8-32,0 8 0 0,6 1 144 0,7 2-16 0,5 0-8 15,1 2-40-15,0-4 48 16,1-2-120-16,-2-5 48 15,-1-4-48-15,1 0 96 0,-2-7 40 16,-3-1 112-16,0 0-56 0,3-3-112 16,-3 0-8-1,3-2-80-15,4-3-128 0,1-1-656 16,-3 0-1168-16,-4-3-4418 0</inkml:trace>
  <inkml:trace contextRef="#ctx0" brushRef="#br0" timeOffset="131074">15621 9020 760 0,'-5'0'2728'15,"5"0"-1415"-15,0 8 63 0,-2 8 176 16,2 7-280-16,0 36-471 31,0 1-113-31,0 2 1152 16,0-2-1720-16,0-34-112 15,0-3-16 1,0-8-144-16,0-4-392 0,0-5-360 0,0-6-432 31,-5 0-609-31,2 0-2536 0</inkml:trace>
  <inkml:trace contextRef="#ctx0" brushRef="#br0" timeOffset="131494">15679 8978 1200 0,'0'0'1960'0,"0"0"-343"0,0 0-113 0,0 0-368 16,0 0-328-16,0 0-56 16,0 0-127-16,103 96 15 0,-100-73-64 15,1 4-136 1,-4-3 0-1,0 0-32-15,0 1-24 16,0-4-128-16,-12-1-88 0,-2 1-80 0,-1-6-8 16,-2 0-80-1,-1-6-248-15,-2-5-136 0,-1-2 24 0,4-2-128 16,2 0-104-16,1 0 88 15,2-6 272-15,7 1 72 16,2 3 48-16,3-2 112 0,0-3-72 16,0 3-24-16,8-2 88 0,8 0 8 15,2 5 104 1,0 1 48-16,1 0 152 0,2 0 128 15,-3 5-8-15,-3 7-88 0,1 3-56 16,-5-2-32-16,0 4-96 16,-3-4-152-16,-1 2-384 0,3-2-696 15,-4 0-1017-15,2-5-2808 0</inkml:trace>
  <inkml:trace contextRef="#ctx0" brushRef="#br0" timeOffset="131965">15913 9295 1712 0,'0'0'2072'16,"0"0"-591"-16,0 0-225 0,0 0-352 15,0 0-328 17,0 0-200-32,0 0-168 15,0 0 56-15,0 0-112 16,0 0-48-16,0 0-16 0,0 0-80 15,102-23-8-15,-102 15 8 16,0-2 0-16,0 2 72 0,-15 2-80 16,-1 4 0-16,-2 2-8 15,-1 0-304-15,-4 0 200 0,2 8-120 16,4 9 32-1,2 0 120 17,5 1 80-32,4 1 64 0,6-2 200 15,0 2-40-15,0-4 48 16,0 2 105-16,11-4-113 15,0-3-56-15,2 1-56 16,-1-5-40-16,1-4-16 0,3-2-96 16,-8 0-200-16,14-6-705 0,-10-11-1015 15,1 0-2905 1</inkml:trace>
  <inkml:trace contextRef="#ctx0" brushRef="#br0" timeOffset="132315">16096 9192 2760 0,'0'0'2473'16,"0"0"-417"-16,0 0-336 0,-18 14-719 16,8 2-497-16,0 4-144 0,2 1-184 31,7-4-120-31,-1 0-56 15,2-4 0-15,0-2-88 0,0-3-32 32,2-5-32-32,7 1-144 15,1-2 152-15,0 0-8 0,3 0 48 16,-2 0-104-1,0 3-64 1,-4-1 23-16,-1 0 57 0,-3 0 72 16,-3 1 120-16,0 3 80 15,0 3 209-15,-9 1-113 16,-6 2-176-16,-3 2-16 0,-1 0-921 15,8-6-1927-15,3-4-2017 0</inkml:trace>
  <inkml:trace contextRef="#ctx0" brushRef="#br0" timeOffset="132746">16154 9295 3184 0,'0'0'2161'0,"0"0"-961"0,0 0 80 15,0 0-344-15,8 9-15 0,-5 6-105 16,-1 0-304-16,2 6-240 0,-2-4-168 16,1 2-96-16,0-6 8 15,2 0 64-15,2-7-80 16,-2-2-16-16,4-2-72 0,-1-2-120 15,4 0 8-15,4 0-104 16,2-14 64-16,-1-3-32 0,4-5-256 16,-4 1-9-16,-3-2 225 15,-1 5 208-15,-7 6 104 0,-1 7 352 31,-3 3 561-15,-2 2 239-16,0 0-128 0,0 0-120 0,0 0-248 16,0 0-416-16,0 0-176 15,2 2-64-15,1 7 121 16,-2 2 63-16,-1 1-40 0,5 1-40 15,-3 2-48-15,1-2-16 16,2 0-40-16,-2-3-8 0,2-1-392 16,1-5-233-16,-2-2-439 15,5-2-696-15,1-8-665 0,-2-9-2200 16</inkml:trace>
  <inkml:trace contextRef="#ctx0" brushRef="#br0" timeOffset="132998">16448 8999 4184 0,'-2'0'1945'16,"2"17"-537"0,0 2 673-16,-3 9-521 15,3 6-648-15,0 5-256 16,0-1-208-1,0-2-80-15,0-4-264 0,0-4-48 0,0-5 0 16,0-8-56-16,3-4-96 16,3-3-384-1,4-6-488-15,1-2-424 16,-3 0-1009-16,1 0-2608 0</inkml:trace>
  <inkml:trace contextRef="#ctx0" brushRef="#br0" timeOffset="133163">16549 9276 5777 0,'0'0'2112'0,"0"0"-1216"31,0 0 113-31,0 0-361 0,0 0 80 16,0 0-232-1,0 0-248-15,0 0-72 0,115-38-176 0,-92 27-120 0,-4 0-376 16,-3 3-920-16,-8 2-1313 15,-3 2-2608-15</inkml:trace>
  <inkml:trace contextRef="#ctx0" brushRef="#br0" timeOffset="133485">16646 9172 2864 0,'0'0'2161'0,"0"0"-777"16,0 0 448-1,0 0-503-15,0 0-537 0,0 0-312 0,-13 57-48 16,13-44-24-16,0 2-120 16,0 0 120-16,0 2-56 0,0 0-120 31,0 4-120-31,0-2-40 15,2 3 24-15,3-1 40 0,-2-4-72 32,3-2-64-32,-1-9 0 15,2-2 0-15,4-4 0 16,5 0-8-16,2-18-328 0,6-19-992 15,-1 5-1593-15,-7 2-4608 0</inkml:trace>
  <inkml:trace contextRef="#ctx0" brushRef="#br0" timeOffset="136461">17534 9007 1120 0,'-1'0'4265'0,"-6"0"-2705"16,-4 0 504-16,0 0-399 0,1 0-689 16,-4 9-304-16,1 6-288 15,-2 8-80-15,4 7-32 0,-1 8 64 0,9 6-56 16,3 4-31-1,0 1-17-15,0-6-80 0,12-5-48 16,17-1-88-16,3-16-8 16,3-8-320-16,17-13-817 0,-18-20-1151 15,-5-5-5114-15</inkml:trace>
  <inkml:trace contextRef="#ctx0" brushRef="#br0" timeOffset="136996">17728 8958 4721 0,'3'4'2064'15,"-1"16"-664"-15,0 8 705 16,1 10-465-16,-3 8-480 0,0 8-296 31,0 4-287-15,0 0-113-16,0-1-192 0,0-6-64 0,0-4-88 15,-5-9-64-15,3-8-56 31,2-10-96-31,0-6-400 16,-3-8-312-16,2-6-521 0,-1 0-951 16,-1-14-4490-16</inkml:trace>
  <inkml:trace contextRef="#ctx0" brushRef="#br0" timeOffset="137489">17744 8911 672 0,'0'0'2560'0,"0"0"-791"16,0 0-393-16,0 0 120 15,0 0-160-15,0 0-391 16,0 0-233-16,125 24-176 0,-104-9-192 15,-2-2 72-15,-3 6-120 0,-4 0 112 16,-4 4 80-16,-4 7-112 16,-4 4 65-16,0 6 7 15,0 8-136 1,-16 5-88-16,-1-2-104 15,-3 1-40-15,-4-1 24 0,1-9-48 16,1-4-8-16,-1-8-48 16,-1-6-72-16,1-8-440 15,6-6-392 1,-1-10-297-1,8-2-1535-15,2-14-3298 0</inkml:trace>
  <inkml:trace contextRef="#ctx0" brushRef="#br0" timeOffset="138202">18025 9310 2800 0,'0'0'4105'0,"0"0"-2873"0,0 0-248 16,0 0 145-16,0 0-417 15,0 0-152-15,0 0-80 16,76 39 8 0,-53-42-16-16,-2-12-168 0,1-4-72 15,-9 0-88-15,-1 0-72 16,-3-1-8-16,-7 4-16 0,-2 0-40 31,0 0-8-15,0 2-56-16,-8 0-48 0,-3 6-152 0,-2 2-48 15,-2 6 304-15,2 0 32 16,0 0 24-16,-3 12-48 0,3 7 168 15,-1 0 120-15,4 5-120 32,0 2-72-32,7 3 97 31,0-5-73-31,3-1 8 0,0 0-128 0,0-5 8 0,3-4-8 15,2-3 56-15,5 0-64 0,-2-5 0 32,6-4 8-32,-1 0 40 31,3-2-48-31,2 0 0 15,8-12-392-15,-3-8-969 0,-6-3-3008 0</inkml:trace>
  <inkml:trace contextRef="#ctx0" brushRef="#br0" timeOffset="140320">18361 8909 800 0,'0'0'4257'15,"0"0"-1801"-15,0 0-79 0,0 0-225 16,0 0-656-16,0 0-679 31,0 0-569-31,0 0-184 0,0 0 112 16,-11 109-8-16,11-65-168 15,0 4 64-15,0 2 40 0,0-2-24 16,0-4-80-16,-2-5-96 15,-4-9-72 1,-1-11 80 0,-1-6 88-16,5-9 56 0,-2-4 72 15,2 0-128-15,0-2-232 16,0-17-192-16,3 0-81 0,0-5 89 15,0 1 112-15,14 3 120 0,1 4 32 16,1 4 48 0,2 4 40-1,1 4 0-15,-3 2 16 0,3 2 0 16,-7 0-32-16,2 0-40 15,-6 0 32-15,0 12 88 0,-4 2 88 16,-4 4 208-16,0 2 0 16,-2 3-16-1,-16-1 24 1,-3-3-8-16,-3 0-96 0,5-8-200 0,-2-3-88 15,9-8-1040-15,12 0-976 16,0-13-961-16,0-8-3352 0</inkml:trace>
  <inkml:trace contextRef="#ctx0" brushRef="#br0" timeOffset="140673">18573 9164 512 0,'0'0'2352'16,"0"0"-600"-16,0 0 145 31,0 0-185-31,0 0-511 31,0 0-225-31,0 102-400 0,0-70-296 16,0-3-80-16,0-5-128 15,0-9-72-15,0-2 0 0,6-7 0 31,2-6-8-31,0 0-40 0,-3 0 0 16,7-11 48-16,2-8 0 16,2-7-72-1,0-3-232-15,-3 1-240 0,0 2 8 0,-1 5 192 16,-6 6 224-16,2 7 56 0,-5 8-89 15,1 0 153-15,0 0 233 16,0 6 471-16,0 8-56 16,1 0-296-16,2 0-216 0,1-1-136 15,3-4-544-15,12-5-680 16,-7-4-1097-16,-2 0-2496 0</inkml:trace>
  <inkml:trace contextRef="#ctx0" brushRef="#br0" timeOffset="141471">18947 9138 512 0,'0'0'3168'0,"0"0"-1007"31,0 0-425-31,0 0-288 0,0 0-591 0,0 0-265 31,0 0-432-31,-58 30 0 0,50-8 128 16,0 2-88-16,7-2 0 15,-1-4-152-15,2-4-48 0,0-2-88 16,0-5-72 0,2-5 112-16,7-2-64 0,-1 0-8 31,5-5-64-31,2-11-16 0,-2-2-72 15,0-3-56-15,-2-2-64 0,-5 1 144 16,-1 4-1-16,-5 0 193 16,0 4 56-16,0 0 104 0,0 4 24 15,0 4 81 1,0 1 47-1,0 5 0-15,0 0-96 0,0 0 248 16,0 5 136 0,-1 11-32-16,-3 6 128 15,3 4 32-15,-4 3-216 31,3-1-96-31,2-1-136 0,0-1-127 0,0 2-49 0,0 0-48 16,0 1 0-16,0 3 72 0,0 0-24 16,0 2-48-16,0 2-72 31,0 0 48-31,-1-2-56 0,-4 0-41 15,2-5-55 1,3-3-16-16,0-7 16 0,0 0-40 0,0-6-48 16,0 0 56-16,0-3-48 15,0-1 160-15,-2 0 88 16,0 1 8-16,-2-2 0 0,-1-1 8 15,0 2 64-15,0-3-64 32,2-2 0-32,-2 0 96 0,2 0-56 15,-5-4-32-15,4 0 64 16,-4 0-72-16,0 0 128 15,-3-4-32 1,0-6-56-16,-1-5 32 0,1 0-8 16,0 0-48-16,3 0 72 15,-2 0 56 1,2 2 32-16,0 0 64 0,5 1 41 15,-2 3 47 1,5-4-136-16,0-1 48 16,0-2 0-16,0-2-200 0,6-4-48 0,10-4 48 15,4-4-48-15,4-4 0 16,16-16-752-16,-6 6-1289 15,-3 8-3496-15</inkml:trace>
  <inkml:trace contextRef="#ctx0" brushRef="#br0" timeOffset="142371">19211 8973 2832 0,'0'0'2201'15,"0"0"-489"-15,0 0 64 16,0 0-639 15,0 0-489-31,0 0-192 16,87 107-216-16,-71-85-72 0,-5 6-64 15,-6 0-24-15,-2 6 56 16,-3 3 16-16,0 2-120 0,-14 1-32 15,-18 15-936-15,-1-14-1345 16,9-7-3832-16</inkml:trace>
  <inkml:trace contextRef="#ctx0" brushRef="#br0" timeOffset="148670">3294 4939 3744 0,'0'0'2489'15,"0"0"-1665"1,0 0-296-1,6-2 408-15,-2 2-31 0,5-2-361 16,7 0 192-16,4 0-160 16,7 2-88-16,10 0 48 15,1 0-96-15,12 0 16 0,3 0-144 0,10 8-8 31,5 2-79-31,1-2-97 16,2 0 80-16,7 0-40 0,-6 0-32 16,1-2-16-16,1 2-40 15,-3 0-32-15,2-2-40 16,-5 0 16-16,3 0-24 15,0 0 8 1,5-2 40-16,5 1-40 0,4-3 0 16,7-2-8-16,-1 0 8 15,-4 0-8-15,2 0 16 16,-10 0-16-16,-2 0 16 0,-2 0-16 15,-9 0 40 1,-6 4-24 0,-7-1-16-16,-3 1 48 0,-6-2-48 15,-6 0 0-15,-4 0 8 16,-5 0-8-16,0 0 8 15,-4 2 0-15,-1-2 0 0,2 3-8 0,1-3 0 16,-1-2 0 0,3 0 0-1,-3 0 0-15,1 0 8 0,-1 0 0 16,-2 0-8-16,-1 0 0 15,-2 0-96-15,0 0-40 16,2 0 16-16,-2 2 64 0,1 1 48 16,4 1 0-1,-3 0-16 1,-7 0 24-16,2-2-16 0,-7 0 16 0,0-2-8 15,1 2 8-15,-3 1 0 16,1-1 0-16,6 0-8 16,-5-2 8-16,6 2 8 0,-3-2-8 31,1 0 0-31,-6 0 8 15,6 0 0-15,-4 0 0 0,2 0-8 16,-2 0 0-16,2 0 0 16,-3 0-8-16,-2 0 0 0,2 0-8 15,-7 0 16-15,2 0 0 31,-5 0-8-31,0 0-32 0,0 0-689 16,-5 0-775-16,-10-2-3641 16</inkml:trace>
  <inkml:trace contextRef="#ctx0" brushRef="#br0" timeOffset="149014">6236 4967 5337 0,'0'0'2544'0,"0"0"-1376"0,0 0-135 0,0 0-305 15,0 0-496-15,29 0 48 16,-1 0 152-16,-1 10-216 15,2 0 64-15,2 2 24 0,-7 0-152 32,-3 2-24-32,0-1 72 15,-6 0-32-15,-4 1 32 0,0 0 72 16,-1-2-96-16,-7 1 17 15,1-4 71 1,-4 3 192-16,0 3 128 0,-9 0-136 0,-16 9-448 31,-35 21-728-31,7-5-2017 0,-4-4-6577 16</inkml:trace>
  <inkml:trace contextRef="#ctx0" brushRef="#br0" timeOffset="151752">2851 6192 472 0,'0'0'1824'15,"0"0"-920"-15,0 0-88 16,0 0 153-16,0 0-201 0,0 0-344 16,0 0-64-16,0 0 80 31,0 0 80-31,0 0-16 15,0 0 8-15,0 0-120 0,0 0-8 0,4 0-39 16,4 0-17-16,-3 0-120 16,6 0 80-16,7 2-24 0,1 0-48 15,8 0-104 1,-1 2 64-1,8-2-24-15,2 3 40 16,-2-3-24-16,0 2 64 0,-5-3-40 16,-4 3-48-16,0 0 56 0,-3 2-72 15,1 1-40 1,3 1-8-16,0-1-32 31,3 3 24-31,3 3-48 16,3-4-24-16,4 1 0 15,2 1 40-15,1-1-32 0,0-1-8 16,0 2 8-16,0-1-8 0,1-1 0 15,-1 2-8-15,-1 1 16 16,-1-3 80-16,2 4-8 16,3-3-72-1,0 1 72-15,5 4-8 0,0-1 232 0,-3 0 113 16,-1 0-241-16,-5 0-168 0,1 0 56 15,-1 2 48-15,-1 0-104 32,2 2 40-32,-1-2-40 15,1 2 80-15,4-4-40 16,-4 2-40-16,2-4 48 0,0 3 56 15,-1-6-24-15,-4 3 8 0,0-1-24 0,-5-4-64 16,-4 3 0 0,-4-3 40-1,0 1-40-15,-5 0 64 16,-3-3-72-16,4 4 8 0,-5-1 40 15,2-2-48-15,4 1 0 16,-4 2 0-16,2-3 8 16,-2 2-8-16,2-2 8 15,-1 1-8-15,1 2 0 16,-4-1 0-16,1 2 0 15,0-2 8-15,0 2-8 0,-4 0 64 16,4 2-56 0,1-2 0-16,1 2-8 0,2 0 8 0,-1 0 0 31,5 1-8-31,-2 0 0 15,1 1 0-15,-3 0 40 0,2-2-40 16,-7 1 0-16,0-2 8 16,-2-1-8-16,1 1 48 15,0 0-32-15,2 4 0 0,0-1-8 31,3 4-8-31,0-1 8 16,3 2 0-16,-1 0-8 0,-4-2 8 16,2-4 0-16,-3 0-8 15,-5-3 8-15,0-2-8 16,-4 0 8-16,-1-2-8 0,0 0 8 15,2 2-8 1,-5-3 48-16,1 4-40 16,4-1 0-16,-3 0 96 0,1 1-32 15,0-2-8-15,-2-1-8 16,1 0-48-16,-3 0 0 15,3-2 32 1,-2 2-40-16,-4-2-8 16,4 0 8-1,0 0 0 1,-2 2 8-16,4 0-8 0,-1 2-8 0,2 0 0 15,-1-2 8-15,-1 2 8 16,-1 1-8 0,3-4 8-16,-5-1 0 15,5 2-8-15,-6-2 8 16,8 0 0-16,-9 1-8 0,6-1 56 15,-4-2-56-15,2 1-8 16,-2 1 8-16,2 0 8 16,1 0-8-16,-2 0 0 0,4 1 0 15,-5-1 8 1,2 2-8-16,0 1 0 0,1 1 8 0,-1 1-8 15,3 1 8-15,-2-3 0 16,3 6-8-16,0-1 8 16,-1 4-8-16,5 4 0 0,-1 4 8 31,2 2 40-31,-3 0-32 15,-3 2 48-15,4-4-56 0,-6 0 0 0,-1 0 56 16,3-1-56-16,-5 0 0 16,-1 1 8-16,4 2-8 15,-2 1 64-15,-3-1-64 16,1-5 40-1,-2 1-48-15,5-3 0 16,-5-5 0-16,0-2 8 31,0 0 8-31,0-2-8 16,0 4 0-16,0-2 0 15,0 2 0-15,0 0-8 16,0-1 8-16,3-2-8 0,-3-1 8 16,0-4-8-1,0-1 8-15,2-3-8 0,-2-2 8 0,0 0 0 16,0 1 0-16,0-1 0 31,0 0-8-31,0 0-8 0,0 0 8 16,0 0 104-16,0 0-104 15,0 0-128-15,0-14-1584 0,-5-4-1521 16,-7-2-6017-16</inkml:trace>
  <inkml:trace contextRef="#ctx0" brushRef="#br0" timeOffset="152067">5915 7768 6241 0,'0'0'2840'16,"0"0"-1919"-1,0 0-545-15,0 0 176 16,0 0-216-16,0 0-40 0,0 0 56 15,50 85 40-15,-32-57-96 16,-4 2-40-16,-2-2 104 16,-1-4-72-16,-1-4 80 15,-7-8 1-15,0-4-65 16,-3-4-48-16,0-2 160 15,0-2 72-15,0 0-16 0,0 0-88 16,2-2-80-16,1-16-304 16,0-18-696-1,8-44-1096-15,-4 5-1177 16,-2 5-6353-16</inkml:trace>
  <inkml:trace contextRef="#ctx0" brushRef="#br0" timeOffset="154665">6109 8005 360 0,'0'0'448'0,"0"0"168"16,0 0 432-16,0 0 120 16,0 0-136-1,0 0-207-15,0 0-145 16,0 0 144-1,0 0 88-15,0 0-48 0,0 0-31 0,0 0 63 16,0 0-128-16,0 0-224 0,0 0-240 16,5 0-168-16,4-8-120 31,4-6 120-31,5-6 88 0,1-4-8 15,2-2 8-15,2-2-16 16,-4-2 96-16,-1 3-128 0,-7 5-72 31,1 5-24-31,-4 0-8 16,0 3-15-16,-2 3-41 15,-4-2 32-15,3 2-40 0,-4-2 72 16,3-1-8-16,-4 3-64 16,0-2 64-16,0 5-16 0,0 2 40 15,0 4-16-15,0 1 48 16,0 1-32-16,0 0-24 15,0 0-72 1,0 0 0-16,-4 0-8 16,3 0-40-16,-1 0 40 0,-6 0 0 15,5 0-112-15,-5 3-232 16,-4 7-601-1,-2 9-911-15,1-2-2321 16,2 0-2616-16</inkml:trace>
  <inkml:trace contextRef="#ctx0" brushRef="#br0" timeOffset="156563">2465 7239 1296 0,'0'0'3240'31,"0"0"-1855"-31,0 0-977 0,0 0-8 32,0 0 120-32,0 0-160 15,0 0-136-15,15 0 144 16,-7 0 232-16,-3 0-64 0,1-4-7 15,2 2 159-15,0-4-96 0,4 2-128 16,-1-4 24-16,4 0-96 0,6-4-112 16,4 0-32-16,3-2-56 15,9-1-104-15,7-2 0 16,6-3 32-16,8-3 56 0,3 2-24 15,1 1-40 1,1 1-15 0,-4 2-49-16,-2 2 8 0,-2 1-48 0,-2 0 64 15,-1 2-64-15,3-1 8 16,6-4 32-16,4 2-40 15,1-6 120-15,5 1 0 0,0 0-32 32,0 0-24-32,2 0-64 15,-4 2 40-15,4 2-48 0,-7 2 16 16,2 1 72-16,-7 4-40 15,1 3 8-15,-6 4-48 0,-1 2 0 16,-5 0-8-16,2 0 8 31,-5 0-8-31,-1 0 56 0,1 2 16 16,0 4 24-16,-3-4-88 15,1 1 80-15,-3 1 32 16,3 0-64-16,-3 1-40 0,-6 1-8 16,1 0 96-16,-5 0-88 31,-3 1 104-31,2 2-64 0,3-1 16 15,-4-2 8-15,1 1-24 0,0 0-48 16,-4-1-8-16,7 0 0 16,-6-2 0-16,-3 2 8 0,6-3-8 15,-5 4 8 1,1-1 56-1,-1 0-64-15,3 0 8 16,2-2 40-16,3 1-48 0,3-2 0 16,2-1 0-16,0 0 0 0,-1 0-8 15,-1-2 0-15,2 2 8 0,-5 2 0 31,0-2 8-31,-3 4 0 16,-1-2-8-16,4 1 16 16,5 0-16-16,-3-1 16 0,4-2 32 15,0 2-48-15,1-2 8 0,-6-2 40 16,2 2-40-16,-6-2-8 31,-7 2 16-31,-3 0-8 0,-1 2-8 16,-7 1 8-16,1-1-8 15,1-3 0 1,-2 3 8-16,0-2 0 0,3-2 8 0,0 0-16 15,-3 0 0-15,0 0 8 32,-2 0 40-32,-3 0 0 0,-5 0 0 15,-3 0 48-15,0 0 56 16,0 0 96-16,0 0 56 15,0 0 80-15,0 0-176 0,-6 0-208 0,-12 0-1520 16,0-6-1129 0,4 1-3088-1</inkml:trace>
  <inkml:trace contextRef="#ctx0" brushRef="#br0" timeOffset="157019">6118 6778 7361 0,'0'0'1488'0,"0"0"-1208"31,0 0 321-31,0 0 15 16,0 0 176-16,0 0-224 0,0 0-104 16,101 66-96-16,-74-54-120 15,0 0-64-15,-4-4-8 0,-7 1-80 16,0-4-24-16,-6 1 8 15,-5-2 96 1,0 0 64-16,0 2 169 16,-4-1-57-16,-1-1 152 0,0-1 216 15,0 5 48-15,0 4-64 16,-11 10-96-16,-13 12-608 15,-34 34-48 1,4-8-2448 0,-1-3-3337-16</inkml:trace>
  <inkml:trace contextRef="#ctx0" brushRef="#br0" timeOffset="161547">11876 5985 5193 0,'0'0'1456'0,"0"0"-1016"15,-2 0 208-15,2 0-16 16,0 0-120-16,0 0-192 0,0 0-200 16,0 0-63-16,8 0-57 15,15 0 504-15,1 0 232 31,10 2-256-31,8 0-168 0,5-2-176 16,24 0-136-16,-13 0-1112 16,-10-2-5618-16</inkml:trace>
  <inkml:trace contextRef="#ctx0" brushRef="#br0" timeOffset="162120">11793 7354 4865 0,'0'0'2392'0,"0"0"-1400"0,0 0-120 16,0 0 473-16,0 0-73 16,0 0-640-1,0 0-312-15,154 45-320 0,-109-39-40 0,-6-1-2568 0</inkml:trace>
  <inkml:trace contextRef="#ctx0" brushRef="#br0" timeOffset="162650">11776 8418 5217 0,'0'0'2000'31,"0"0"-1136"-16,0 0 681-15,0 0-329 0,0 0-208 0,124 0-496 16,-95 0-256-16,0 4-256 16,10 6-472-16,-9 0-2280 0,-5-2-6242 15</inkml:trace>
  <inkml:trace contextRef="#ctx0" brushRef="#br0" timeOffset="163337">11822 9810 5449 0,'0'0'1560'0,"0"0"-896"16,0 0 216-16,0 0-192 16,0 0-207-16,21 10 159 0,5-4 136 15,5 0 16-15,4-1-176 0,7 0-176 31,2-3-264-31,0-2-128 16,15 0-48-16,-7 0-1560 0,-16 0-3633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17:11.5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10498 3004 3872 0,'0'0'2577'0,"0"0"-625"16,0 0-143-16,0 0-353 0,0 0-464 15,-3 2-208-15,0-2-7 16,3 0 47-16,0 0 80 0,0 0-96 15,0 0-128-15,0 0-136 16,0 0-104-16,0 0-208 16,0-10-168-1,9-8-64-15,6-2 0 16,1-1 0-16,3 2 0 0,-4 0-8 15,1 6-88-15,-3 0-56 0,2 4-64 16,-1 3-56-16,1 4 56 16,6 0-88-16,-2 2-64 15,4 0-16 1,-4 8 64-16,2 9 88 15,-3 7 24-15,-4 5 96 0,-2 3-40 16,-6 2 24-16,-3 1 80 16,-3 2 48-16,0 1 0 0,0-2 8 15,0 0 40-15,-6 0-48 31,-5-4-8-31,-1-4-40 16,1-4 48-16,-2-5 0 0,-2-4 72 16,1-4 64-16,-7-5 8 15,-5-6 336-15,-3 0 72 0,-3 0-72 16,-5-13-56-16,3-6 64 31,3-5-112-31,2-4-223 16,5-1-153-16,4-1-48 0,4 0-105 0,8 2-271 15,8 2-440-15,0 4-672 16,11-4-657-16,12 6-1863 15,4 6-2130-15</inkml:trace>
  <inkml:trace contextRef="#ctx0" brushRef="#br0" timeOffset="447">10697 3084 4705 0,'0'0'2816'16,"0"0"-895"-16,0 0 319 0,0 0-624 31,0 0-375-31,0 0-409 15,-20-6-424-15,20 6-248 0,0 0-160 16,0 0-48 0,0 0-128-16,-3 0-96 0,3 0 24 15,0 0 16-15,-1 2 128 0,-1 4 48 16,-1 2 56-1,1-2 8-15,-1 2-8 16,1 0 0-16,2 3 0 0,-1 2-56 16,1 6 48-16,0 13-368 15,0-2-1041-15,0-5-1679 16</inkml:trace>
  <inkml:trace contextRef="#ctx0" brushRef="#br0" timeOffset="1789">11249 3070 1328 0,'0'0'2712'0,"0"0"-631"0,0 0 135 15,0 0-511-15,0 0-177 16,0 0-480-16,-8-62-184 15,3 50-223-15,-3 0 63 0,0-1-128 16,0 4-48-16,-2 3-16 31,2 2-112-31,0 2 80 0,-2 2-184 16,-4 0-232-16,-1 15-64 15,-2 12-160-15,0 7-64 16,-2 6 160-16,3 0-56 0,9 0-8 16,-2-8 24-16,7-6 96 31,2-5-200-31,0-8-424 0,0-5-432 0,2-1-249 15,9-7 105-15,4 0-376 16,-1-2 384-16,2-15-321 16,0-3-127-16,-3 3 192 0,-1 0 807 15,-4 9 649 1,1 4 48-1,-4 4 40-15,2 0 401 0,2 0 375 16,3 8-64-16,-3 0-240 0,4 1-120 16,3-5-192-16,-3-4-144 15,0 0 88-15,3 0 392 0,-3-15 121 31,-1-2 71-31,-3-4 176 32,-1-1-184-32,-8 0-192 0,0 4-120 0,0 2-80 0,0 4-376 15,-8 4-280-15,-8 8-1144 0,3 0-1105 16,2 4-2920-16</inkml:trace>
  <inkml:trace contextRef="#ctx0" brushRef="#br0" timeOffset="2177">11411 2988 2472 0,'0'0'2289'0,"0"0"-465"0,0 0-568 15,0 0-368 1,0 0-328-16,0 0 369 0,19 52 167 15,-14-20-304-15,-5 6-224 0,0-2-288 16,0 0-64-16,0-6-160 16,0-4 24-16,0-9 24 15,0-7-8 1,0-5 0-16,0-5 16 15,0 0 88-15,0 0 209 0,0-3 175 16,0-16-264-16,8-2-240 0,8-7-80 31,2-1-80-31,-2 1-104 16,-2 4 40-16,3 6 64 0,-6 8-72 31,-3 4-56-15,2 4 16-16,-2 2 40 0,3 0 39 0,-6 6 25 15,5 8-24-15,-2 4-168 16,1 8-360-16,-2-4-1336 0,-1-6-2513 15</inkml:trace>
  <inkml:trace contextRef="#ctx0" brushRef="#br0" timeOffset="2435">11659 3116 408 0,'0'0'5017'0,"0"0"-3593"0,0 0-128 16,0 0 345 0,0 0-305-16,0 0-512 15,0 0-464-15,0 0-360 16,0 0-16-16,136-40-1304 0,-118 36-1633 0,-2 2-3632 15</inkml:trace>
  <inkml:trace contextRef="#ctx0" brushRef="#br0" timeOffset="2697">11708 2930 4240 0,'0'0'2793'31,"0"0"-1249"-31,0 0-703 16,0 0-425-16,0 0 248 0,0 0 64 15,9 98-88-15,-2-61-264 16,-2 0-136-16,-4-1-96 0,3 0-144 16,-4 4-632-16,0-8-1248 15,0-8-2873-15</inkml:trace>
  <inkml:trace contextRef="#ctx0" brushRef="#br0" timeOffset="3275">11900 3024 1720 0,'0'0'4585'0,"0"0"-2905"16,0 0-303-16,0 0-169 31,0 0-344-31,0 0-288 0,0 0 0 16,0 0-200-16,0 124-224 15,0-94-48-15,0-2-96 0,0-3 64 16,0-8-16-16,0-2-48 15,-2-6 56-15,2-5 0 32,0-2 24-32,0-2 40 0,0 0-128 15,0-10-152-15,0-12-256 16,8-8-360-16,7-6-40 0,3-2-144 15,-1 4 152-15,1 10 191 32,-3 8 225-32,-6 8 80 0,1 8 56 15,-3 0 248-15,-1 8 144 0,-3 10 272 16,5 4 64-16,-4 3-223 15,0-2-145 1,1-1-40-16,2-5-32 0,-1-4-40 16,5-5-48-1,-4-5-32-15,3-3-8 16,1 0-64-16,3-3 152 0,-2-13 216 0,-1-2 200 15,0-1-16-15,-3-4-168 16,-8 3 40-16,0 0-96 16,0 4-24-1,0 6-152-15,-9 4-392 16,-12 6-768-16,-2 10-777 15,5 4-2728-15</inkml:trace>
  <inkml:trace contextRef="#ctx0" brushRef="#br0" timeOffset="3670">12305 2850 1328 0,'0'0'2744'15,"0"0"-815"-15,0 0-97 0,0 0-496 16,0 0-599-1,0 0-361 1,0 0-208-16,0 34-64 16,0-9 152-16,0 5-24 0,0 7-64 15,0 3 216-15,0 2 16 16,0 4-80-16,0 0-88 0,0-5-32 0,0-9-72 15,0-9-112-15,0-8-16 32,0-8-40-17,5-3 40-15,0-4 184 0,3 0 96 0,10-9 48 16,4-16-328-16,20-27-384 15,-3 6-1608-15,-3 0-2801 0</inkml:trace>
  <inkml:trace contextRef="#ctx0" brushRef="#br0" timeOffset="4361">12609 3102 4841 0,'0'0'2928'15,"0"0"-831"-15,0 0-89 0,0 0-528 16,0 0-591-16,0 0-457 15,-3 0-400-15,3 0-32 16,6 0-160-16,9 0 160 0,9 0 192 16,5 0-112-1,6-8-80 1,11-4-1289-16,-11 0-1743 0,-6 2-6554 0</inkml:trace>
  <inkml:trace contextRef="#ctx0" brushRef="#br0" timeOffset="5001">13063 2788 3712 0,'0'0'2833'0,"0"0"-1113"0,0 0-431 15,0 0-665 1,0 0-344-16,0 0 368 16,0 102-32-16,0-57-248 15,0 6-72-15,0 3-88 0,0 5-24 16,0-2-56-1,0 3 32-15,0-6-72 0,0-1 16 0,3-8 32 16,2-8-56-16,-2-5-72 31,2-8 0-31,0-6 40 0,-4-6-48 16,4-3 8-16,-5-6 40 15,0-1 32-15,0-2 72 16,0 0 153-16,0 0 407 0,0 0 120 16,-5 0-320-16,-8 0-304 31,-4-7-208-31,-6-6-456 0,-11-9-536 15,3 0-849-15,2 2-2304 0</inkml:trace>
  <inkml:trace contextRef="#ctx0" brushRef="#br0" timeOffset="5345">12956 3165 2832 0,'0'0'2377'16,"0"0"-313"-16,0 0-208 0,0 0-663 15,0 0-473-15,0 0-408 16,0 0-120-16,24-13 88 0,-3 9-80 31,4 2-40-31,-1-2-72 16,16-4-88-16,-6 3-688 0,-3-4-2225 0</inkml:trace>
  <inkml:trace contextRef="#ctx0" brushRef="#br0" timeOffset="6130">13242 2835 2832 0,'0'0'1961'16,"0"0"-753"-16,0 0 56 16,0 0 144-16,0 0-191 0,-10 130-497 0,5-71-80 15,2 3-40 1,-2 2 208-16,5-4-192 0,0-7-176 15,0-10 217 1,0-11-425-16,0-11-232 16,2-10-184-16,8-6-465 15,-2-5-223-15,3 0-152 0,0-22 384 16,1-6-32-16,-1-6-136 15,-5-2-97-15,1 2 81 16,-4 8 216-16,-1 9 256 16,-1 11 272-16,4 6 80 15,-3 6 232-15,7 16 736 16,-4 3-144-16,3-2-327 0,4-4-225 15,1-8-264-15,3-6-8 0,-3-5 0 32,4 0 240-32,-2-13 304 15,1-9-104-15,-3-1-208 16,-5-5 40-16,-3 1 40 0,-5 3-136 15,0 5-176-15,-5 4-16 32,-21 11-944-32,4 4-1233 15,1 0-2184-15</inkml:trace>
  <inkml:trace contextRef="#ctx0" brushRef="#br0" timeOffset="6589">13515 3076 2816 0,'0'0'2481'0,"0"0"-873"16,0 0 112-16,0 0-783 0,0 0-529 16,0 0 64-16,0 0 168 15,16 62-256-15,-10-37-144 16,-1-2-136-16,2-5-96 15,-6-1 64 1,4-5-64-16,0-7 8 0,-3-1-16 16,1-4 0-16,2 0-312 0,-2 0-432 15,3-8 120-15,6-7 184 16,-1-7-185-1,-1-1 81-15,3 1 232 16,-2 6 216-16,2 7 16 16,-3 6-72-16,-2 3 152 0,0 5 544 15,-3 16 240-15,3 5-135 16,0 6 23-16,1-2-272 0,3-3-272 31,-3-7-120-31,6-6-8 16,-1-9 0-16,-2-5 56 15,-1 0 560 1,0-9 216-16,-1-19-96 0,1-8-352 0,-1-4-192 15,-5-5-192-15,0 3-16 0,-5-4-648 32,0 14-976-32,0 10-1641 0</inkml:trace>
  <inkml:trace contextRef="#ctx0" brushRef="#br0" timeOffset="7856">14348 3026 720 0,'0'0'1904'0,"0"0"128"16,0 0-15-1,0 0-569-15,0 0-296 0,0 0-247 0,0 0-185 16,-31-38-104-16,15 38-240 16,2 4-216-16,-2 14-160 15,-2 5-56 1,2 6 48-16,4 1-40 0,4-4-8 15,7-4-16 1,1-1-8 0,0-10-8-16,3-1-232 0,11-8-96 15,1-2-160-15,6 0 144 16,-2-14 16-16,2-8-161 0,-1-2-239 15,-4-1-312-15,-2 0 408 0,-9 5 432 16,-3-1 288-16,-2 8 176 31,0 3 296-31,0 1 488 0,0 4-136 0,0 3-216 0,0 2-63 31,0 0-209-31,0 0-312 0,0 12-16 16,0 10-8-16,0 6 112 16,0 4-16-16,0 7-88 0,0-1-8 15,0-1 16 1,0 1-16-16,0 0 0 0,5-1 96 15,-5-1 48-15,0-2 32 0,0-4-24 32,0-4-80-32,0-6-8 15,0-4-48-15,0-6 64 0,0-4 16 16,-5-1 64-16,-2-3 80 15,-4-2-88-15,-7 0 0 16,1 0-8-16,-4-13 96 0,0-3-56 16,1-4-176-1,6 0 48-15,4 2 144 16,8-2-64-16,2 2 8 0,0-2-32 15,5-2-112-15,16-5 0 16,5 2-8 0,6-1-80-16,10-4-912 0,-9 5-1088 15,-4 9-3322 1</inkml:trace>
  <inkml:trace contextRef="#ctx0" brushRef="#br0" timeOffset="8332">14498 2933 3696 0,'0'0'1897'16,"0"0"-1369"-16,0 0 328 0,0 0 80 0,0 0-344 15,15 107-176-15,-10-75 25 16,-5 0-97-1,0-2-24 1,0-5-48-16,0-6-104 0,0-6-56 16,0-5 48-16,0-7 88 15,0-1 120-15,0 0 144 0,0 0 16 16,-5-3-288-16,3-12-240 0,1-2-128 15,1-8-24-15,0-1-32 16,0 0-152 0,6-2-152-16,7 1-328 15,5 4-481 1,6-3-727-16,-1 7-1257 0</inkml:trace>
  <inkml:trace contextRef="#ctx0" brushRef="#br0" timeOffset="8766">14741 2944 832 0,'0'0'2056'0,"0"0"609"0,0 0-425 0,0 0-1312 16,0 0-151-16,0 0-81 16,0 0-280-16,0 0-304 0,-52 46-96 31,39-20 40-31,5 4-56 15,1-2-48-15,3 0-32 16,4-1 72-16,0-6 0 0,0-3-72 16,0-4 72-16,1-5-96 15,6-5-24-15,2-4 64 0,1 0 64 16,0-2 0-1,1-13-16-15,0-4-136 16,2-4-240-16,-3 1-81 16,-4-2 41-1,-4 2 176-15,-2 4 144 0,0 0 104 16,0 6 8-16,0 6 176 15,0 4 472-15,0 2-63 0,0 0-209 16,0 2-320-16,0 14-56 16,0 4 96-16,0 0 8 15,6 0-48 1,9-2-56-16,0-2-32 15,2-6 8-15,9-2-216 0,8-8-472 16,-6 0-1241-16,-3 0-3248 16</inkml:trace>
  <inkml:trace contextRef="#ctx0" brushRef="#br0" timeOffset="9026">14921 2994 472 0,'0'0'4673'0,"0"0"-3153"0,0 0-64 15,0 0-15-15,0 0-585 16,-8 120-280-16,8-75 8 16,0 0-24-16,0 4 40 15,0-3 360-15,0-5-143 16,0-6-529-1,0-10-168 1,0-6-120-16,0-7-152 0,0-6-897 16,0-6-855-16,0-4-2001 15,0-10-2832 1</inkml:trace>
  <inkml:trace contextRef="#ctx0" brushRef="#br0" timeOffset="9336">14913 2986 1408 0,'0'0'2600'0,"0"0"-1399"0,0 0-105 15,0 0-136-15,0 0-248 16,0 0-24-16,46-6-272 16,-30 6-224-16,-3 0-103 0,-2 0 15 15,-1 8 112-15,-6 5 328 16,0 6 120-16,-4 1-24 0,0 0-112 31,0 4-224-31,-8-2-120 16,-7 1-184-16,2-8-288 0,0-3-992 15,2-3-1057-15,6-8-2840 0</inkml:trace>
  <inkml:trace contextRef="#ctx0" brushRef="#br0" timeOffset="10221">15073 2769 4721 0,'0'0'2456'16,"0"0"-1080"-16,0 0-167 0,0 0-561 15,0 0-72-15,0 0 40 16,0 0-56-16,0 0-128 15,18 106-40-15,-18-74-72 16,0 5-112-16,0 1-32 16,0 0-96-16,0-2-24 15,0-2-8-15,0-6 8 0,0-6-48 16,-2-6-8-16,-1-7-120 15,3-4-48 1,0-5 56-16,0 0 64 16,-1 0 32-16,1 0 0 15,0 0-192-15,-4-4-64 0,4-6-96 16,0-2-8-16,0-1 72 15,4-4 112-15,4 2 88 32,5-4 40-32,-2 4 56 0,0-2-8 15,0 1 0-15,2 2 8 16,-1 2 0-16,2 0 8 0,-2 4-8 15,-3 0-40-15,4 1-8 32,-5 5-8-17,0 0-64-15,-1 2 48 16,-2 0-24-16,1 0 104 0,-3 0 96 15,2 2 184-15,-3 7 64 16,3 3 120-16,-4 2 40 0,4 4 64 16,-3 6 48-16,1 2-71 15,-1 4-177-15,1 4-176 16,-2 0-192-1,1 0-328-15,0-9-1937 0,-2-14-5649 0</inkml:trace>
  <inkml:trace contextRef="#ctx0" brushRef="#br0" timeOffset="86605">3560 8356 1136 0,'0'0'400'16,"0"0"-224"-16,0 0 216 15,0 0 88-15,0 0-24 0,0 0 104 16,0 0 64 0,2 0 73-16,-2 0 95 15,0 0-128-15,0 0-160 0,0 0-72 0,0 0-56 31,0 0-24-31,0 0-64 16,0 0-32-16,0 0-8 0,0 0-72 16,0 0-56-16,0 0-40 15,0 0 8-15,0 0 17 0,0 0 15 16,0 0 40-16,3 0 64 31,-1 0-32-31,3 0-40 0,1 0-24 16,-1 0-120-16,6 0 160 15,1 0 24-15,2 0-40 16,-3 0 32-16,2 0-16 0,2 0-64 31,-1 0-96-31,3 0 40 16,0-2-32-16,1 0-8 0,0 2 0 0,4-2 0 15,-4 2 8-15,0 0-16 16,1 0 48-16,1 0-40 15,-2 0-8-15,-1 0-8 0,1-2 8 16,1 2 0 0,2-2 8-1,-1 0-8-15,-1 0 0 0,4 2-48 0,-5-2 48 16,-1 2-72-16,1 0 0 15,1 0 8-15,-6 0-32 16,0 0 88-16,-1 0-112 0,-4 0 48 31,3 0 16-31,-1 0 48 16,-2 0-8-16,1 0-64 0,-1 0 80 15,4 0-8-15,-6 0 0 16,4 0-64-16,-2 0 72 0,3 0-16 16,-4 0 16-16,4 0 0 31,-6 0 0-16,1 0-8-15,1 0 8 0,-1 0 0 0,2 0-8 16,-1 0 0-16,-1 0-8 16,-1 2-32-16,-2-2 40 0,1 0 8 15,-3 2 0-15,2-2-16 31,-3 0 0-31,2 0 16 0,-2 0 0 16,0 0 0-16,2 0 8 16,-2 0 0-16,0 0 48 0,0 0-8 15,0 0-40-15,0 0 56 16,0 0-64-1,0 0-208-15,-12 0-2377 16</inkml:trace>
  <inkml:trace contextRef="#ctx0" brushRef="#br0" timeOffset="89056">3677 11769 3984 0,'0'0'1537'0,"0"0"-729"31,0 0 176-31,0 0-160 15,0 0-344-15,0 0-312 0,0-2-112 16,0 2 24-16,0 0 48 16,0 0-24-16,0 0-24 15,1 0-80-15,6 0-40 0,2 0-40 63,6 0 80-63,8 0 0 0,4 0 0 15,4 0 0-15,9 0 0 16,-3 0 0-16,7-4 8 0,-2 0 0 15,1 0-8-15,1-3 72 16,-5 2-72-16,-2 1 8 0,-5 0-8 16,2 0 0-16,-6 2 0 15,-3 0 8-15,-2 2-8 0,0 0 0 0,-6 0 8 16,-2 0 0-16,-4 0-8 15,-4 0 16-15,-2 0-16 16,-1 0 0-16,-4 0 0 16,0 10-408-16,0 4-1176 0,0 4-3161 15</inkml:trace>
  <inkml:trace contextRef="#ctx0" brushRef="#br0" timeOffset="244937">10879 3594 56 0,'0'0'2008'31,"0"0"-576"-31,0 0-207 0,0 0-153 16,0 0-296-16,0 0-80 15,0 0-88-15,0 0 56 16,0 0 40-16,0 0-111 0,0 0-177 16,0 0-160-16,0 0-248 15,0 0-8 16,0 0-880-31,0 0-1817 0,0 0-3648 0</inkml:trace>
  <inkml:trace contextRef="#ctx0" brushRef="#br0" timeOffset="247141">10926 3558 72 0,'0'0'1544'0,"0"0"-784"16,0 0-120-16,0 0-16 0,0 0-192 16,0-7-336-16,0 7-48 15,0-2 16-15,0 2 8 0,0 0 80 0,0 0-16 16,0-2-15-1,0 2 95 1,0 0 96-16,0-2-104 16,0 0-128-16,0 2 224 0,0 0 232 15,0 0 88-15,0 0 96 16,0 0-96-16,0 0-88 0,0 0-136 15,0 0-143 1,0 0-129-16,0 0-128 16,0 0 0-16,0 0 8 15,0 0 112 1,0 0 120-16,0 0 88 0,0 0 64 0,0 0 24 15,0 0-16 1,0 0-112-16,0 0-40 16,0 0-56-16,0 0-40 15,0 0-72-15,0 0-64 0,0 0-8 16,0 0 0-1,0 0-8-15,0 0-88 0,0-2-448 0,0-4-1240 16,-6 3-5690 0</inkml:trace>
  <inkml:trace contextRef="#ctx0" brushRef="#br0" timeOffset="308205">1261 6116 856 0,'0'0'672'0,"0"0"200"16,0 0 608-16,0 0 57 15,0 0-617-15,0 0 56 16,0 0 64-16,0 0-48 0,0 0-63 15,-15 0-49-15,15 0-16 16,0 0 16-16,0 0 80 0,0 0-95 31,0 0-329-31,0 0-456 0,8-1-80 16,20-2-200-16,7-1 160 15,7 0 40-15,5 0 8 0,0 2 56 16,0 0-64-16,6 0-568 16,-8-2-1113-16,-14 4-3224 0</inkml:trace>
  <inkml:trace contextRef="#ctx0" brushRef="#br0" timeOffset="344010">13495 3517 2496 0,'0'0'2369'16,"0"-2"-489"-16,0 2 40 16,-4 0-287-16,4 0-433 15,-2 0-200-15,2 0 24 0,0 0-47 16,-2 0 79-16,2 0-168 0,-3 0-176 15,2 0-144 1,1 0-120-16,-4 0-120 16,4 0-192-16,0 0-136 15,0 2-8-15,0 4-168 16,0 5 40-16,0 4 56 0,0 9 80 15,0 5 56-15,0 3-56 0,4 3 64 32,-3 3-56-32,2 1 56 15,-1 1-64 1,0-2 48-16,2-2-40 0,-2-2 0 0,3-4 32 15,0-2-40-15,-4-8-16 16,4-1-40-16,-3-7 8 0,-2-5 48 31,3-1 8-31,-3-1-8 16,0-5 56-16,0 2-40 15,0-2 72 1,0 0 0-16,0 0 41 0,0 0-57 0,0 0-72 16,0 0-369-16,0-17-647 0,0 4-1568 15,0-4-3730 1</inkml:trace>
  <inkml:trace contextRef="#ctx0" brushRef="#br0" timeOffset="344681">13319 3920 1168 0,'0'0'4121'0,"0"0"-2561"32,0 0-248-32,0 0-144 0,0 0-543 15,0 0-361-15,0 0 328 16,0 0 0-16,42 32-104 0,-22-14-112 15,2 3-168-15,-1-2-56 16,2 4-64 0,-5-3 8-1,0-1-88-15,-6-2 72 0,1-5-72 16,-1-3-8-16,-3-2 16 0,-1-3 0 15,-4-2-8-15,-1 0 0 16,2-2 0-16,-5 0-8 0,5 0 0 31,1 0 56-15,4-10 128-16,-1-12 296 0,6-6-31 0,-2-8-161 15,3-2-120-15,-3-1-56 0,0 5-64 16,-2 4-40-16,-1 9-8 16,-4 6-56-16,-4 7-64 31,0 4-32-31,-2 4-8 15,0 0-137-15,-9 2-391 0,-10 12-1800 16,0 0-6322-16</inkml:trace>
  <inkml:trace contextRef="#ctx0" brushRef="#br0" timeOffset="345589">13292 4353 912 0,'0'0'2664'0,"0"0"-399"31,0 0-289-31,0 0-448 0,0 0-255 16,0 0-401-16,-6-40-312 15,10 27-192-15,14-2-88 0,-2 0 96 16,4 0-48-16,2 1-24 16,1 2-72-1,3 4-23-15,1 2 23 16,2 4-168-16,0 2-64 0,2 0 0 15,-2 0 0-15,-6 0 72 16,-1 10-64-16,-2-2 8 0,-3 2 80 16,-4 2-96-16,3 1 64 15,-4 0-48 1,1 1 40-16,-4 2-40 15,-1 5 0-15,-4-2-8 16,-3 2-8-16,-1 1 8 0,0-1 0 16,0 0 32-16,0 1-40 15,0-3 0-15,-5 0 0 0,-1 1 0 31,-2-2 0-31,-2-2-64 0,-1 0 64 16,0 0-48-16,-2-4 48 16,0 1 0-16,-5-4 8 0,0 1 56 15,-4-2 0-15,-6 1-56 16,-4-2 112-16,-4-3-112 31,-2-2-8-31,-3-2 0 0,6 0-48 16,1 0-56-16,3-2-16 15,12-8 56-15,3-2 64 0,4-2 8 16,9-4 0-16,0-4 0 15,3-2 40-15,0-4-40 16,0 0 48-16,0 2-16 0,6 3-40 16,1 6-200-1,-2 4-545-15,6 5-735 16,-5 5-1745-16,4 3-3392 0</inkml:trace>
  <inkml:trace contextRef="#ctx0" brushRef="#br0" timeOffset="346224">13512 4338 1464 0,'0'0'2232'16,"0"0"-431"-16,0 0-81 15,0 0-264 1,0 0-495-16,0 0-345 0,-10-2-56 16,10 2-224-16,0 0-200 15,0 0-136-15,0 0-48 16,0 0 40-16,0 2-8 15,0 5 16-15,0 5 0 16,0 4 104-16,0 5 48 16,0 2 0-16,0 1-32 15,0 3-16-15,0-3-24 16,0-2-80-16,0-4 8 0,0-4 0 15,0-4-8-15,0-6 0 32,0 0 0-32,0-4 16 0,0 0 56 0,0 0 32 15,0 0 0-15,2 0-40 16,-2 0-64-16,0-6-336 15,0-6-1064-15,0-2-4185 0</inkml:trace>
  <inkml:trace contextRef="#ctx0" brushRef="#br0" timeOffset="347565">13560 4712 1120 0,'0'0'2168'0,"0"0"-55"0,0 0-297 15,0 0-440-15,0 0-343 32,0 0-105-32,0 0-120 15,-5 0-152-15,5 0-112 0,0 0-80 16,0 0-128-16,0 0-112 15,0 8-72-15,0 9 32 0,0 9 57 16,0 8 103-16,-1 6-176 31,1 1 8-31,0-2-64 16,0-3-40-1,0-8-72-15,0-8 8 0,0-6 40 0,0-6-40 16,0-4-8-16,0-2 80 0,0-2-16 16,0 0 16-16,0 0 16 15,0 0-96 1,0 0-264-16,0 0-937 15,0 0-1039-15,1-6-2457 0</inkml:trace>
  <inkml:trace contextRef="#ctx0" brushRef="#br0" timeOffset="348163">13426 4961 880 0,'0'0'2872'32,"0"0"-1103"-32,0 0-289 0,0 0-168 15,0 0-536-15,0 0-447 16,11 10-65-16,7 6 432 0,5 3-208 15,1-2-96-15,0 2-32 0,-6-4-184 32,-2-2 24-32,-5-4 56 15,-3-1-88-15,-4-2 72 16,-3-4-24-16,-1 3-40 0,4-5 32 15,-4 0 72-15,0 0-24 0,0 0-104 16,0 0-136-16,0 0 65 0,3 0-1 31,-3 0 216-31,5-11 184 16,1-6 104-16,4-8-176 15,-1-1-184-15,-1 0-160 0,-1 4-64 16,-1 4-312-16,-4 5-592 0,-2 8-577 16,0 5-1439-16,0 0-6650 0</inkml:trace>
  <inkml:trace contextRef="#ctx0" brushRef="#br0" timeOffset="350603">13168 5286 128 0,'0'0'2272'15,"0"0"-480"1,0 0-207-16,0 0-169 15,0 0-328-15,0 0-200 16,21-16-95-16,-8 8-65 0,1-5-104 16,2 4-40-16,2-3-64 15,0-1-72-15,0 4-8 16,4-1-88-16,-4-1 33 0,3 2-49 31,0 3-8-31,3-2-56 16,-1 3-96-16,1 1-24 0,-1 2-72 15,2 0 16-15,-4 0-40 16,2 2 16-16,-4 0-64 15,2 0 56-15,-1 0-56 0,-4 0 88 32,0 0 8-32,-1 0-96 0,1 0 112 15,-3 0-64-15,3 0 16 0,-3 2 8 16,-2 0-80-16,2-2 72 15,3 0-64-15,-3 2 0 16,5-2 0-16,0 0 64 16,3 0 48-1,3 0 8-15,-2 2-72 16,1 0 40-16,3 3 24 0,-8-3-112 15,6 0 56-15,-6 2-56 0,-1-2-8 16,1 0 104 0,1-2-96-16,-4 0 48 15,-2 2-48-15,1-2 56 31,-2 0-64-31,-1 1-8 0,-3-1 0 16,-1 2 8-16,-1 0 8 16,1-2 0-16,1 2 0 15,-2 0 16-15,2 0-16 0,-1 3-8 16,2-3 8-16,-1 2 0 15,2 2-8 17,-2-2 8-32,0 1-16 0,0 1 8 0,-1 3-8 0,1-1 8 0,-3-1 56 15,3 2-48-15,-5-1 0 0,3 0 0 31,-2 0 48-31,0 0-56 16,0 0 0-16,1 2 0 0,-2 2 0 31,0 0 48-31,0-2-40 16,-3 2 64-1,2-2-64-15,-2-2 56 16,0 1-56-16,0-2 8 0,0-1 88 16,0 2-96-16,0 0 72 15,0 0 8-15,0 4 16 16,-2-2-48-16,-3 2-48 0,1 2 0 15,-1-1 0-15,-2 0-8 16,4 2 16-16,-5-2 56 0,0 4-64 0,1-3 48 16,-2-3-40-16,2 2 40 15,2-5-48-15,-1 1 0 0,1 0-8 16,-1-1 0-16,-1 0 8 15,1 2-8-15,-4 0 0 0,2 0-40 32,-2-1 24-32,1 4 8 15,-3-3-16-15,1 2 24 0,-2-2-16 16,-1 0 8-16,1 0 0 15,1-2 8-15,-1 0 8 16,2-2 0 0,1 0 0-16,-1 0-8 15,-3 0 8-15,2 0 72 16,-1 0-72-16,2 0 112 0,-5 1 48 15,3-2-71-15,-3 1 7 16,-2 2-40-16,0-1-56 16,-1-1 56-1,1-1-56-15,-1 1 40 0,-1 2 8 16,-2-1 8-1,2-1-56 1,-2-1 0-16,-1-1 40 0,1 2 40 16,2-4-80-16,1 2 0 15,-1-1 88-15,1-1-48 31,-4 2-48-31,-1-2 96 0,0 0-88 0,0 1 64 16,1 1-72-16,1 0 0 16,2 0-48-16,2-2 48 0,2 3 48 15,3-3-32-15,-1-2 40 16,-1 0-48-1,-1 0 8 1,-2 0 24-16,1 0-32 0,-1 0 0 0,3 0-8 0,-1 0 0 0,3 0 0 16,-1 0 8-16,2 0-8 31,-2-2 0-31,3-1 8 15,-1 1 0-15,1 0 0 0,0-2-8 16,-1 0 0 0,-1 0 0-16,2 1-96 0,0-1 80 15,-4 0 16-15,4 2 32 0,0-3-32 16,-1 3-48-16,1-2 40 15,0 2-40-15,4 0-88 0,1 0-24 16,1-2 24-16,2 3 72 16,0-5 56-1,-2 1 8-15,1 1 8 16,1-2-8-16,-3 2 8 0,1-2 8 15,0 1-8-15,-1-2 0 16,1-1 0-16,-2 2-8 16,4-2 0-1,-5 0 0-15,3 0-112 16,-3-2 104-16,2 1-40 15,1-4-32-15,-2 1 0 0,2-2-64 0,-1-2 127 16,4-2-79 0,-1-2 32-16,3 0 16 15,0-2-48-15,0-1-16 16,0 2 32-16,0-3 24 15,11 1 48 1,-4-3-40-16,3 3 48 0,1-3-8 0,0-3 0 16,1 3 0-16,2-2 8 0,1 2-8 31,2 1-96-31,1 4-8 15,0 3 56-15,1 0-40 16,4 2-8-16,1 2-40 0,-1 1 136 31,-1 2 8-31,3-2-8 0,-6 3 0 0,-1 3 0 0,-4 1-136 31,-6 2-616-31,-3 4-720 16,-5 0-1113-16,0 10-3640 0</inkml:trace>
  <inkml:trace contextRef="#ctx0" brushRef="#br0" timeOffset="351481">13237 5396 2616 0,'0'0'2913'16,"0"0"-593"-16,0 0-279 16,0 0-457-16,0 0-560 0,-2 0-384 15,2 0-264 1,0 0-248-16,2 0-120 15,14 0 128-15,2 0-48 16,0 0 48-16,1 0-7 0,4 0 23 16,-7 8-72-16,-2 0-32 15,-1 0 80-15,-3 2 0 16,-2-1 24-16,-6 2 64 31,-2 1 168-31,0 4-80 0,0 5 16 0,-8 2-104 16,-10 3-216-16,0 1 0 0,-8-1-288 15,2-2 40 1,-2-4-136-16,5-4 184 15,3-4 0-15,2-5 200 16,5-2 0 0,1-3 104-16,9 0-56 0,-1-2 200 15,2 0 8-15,0 0-104 0,0 0-40 16,0 0-112-16,0 0-184 0,7 0-40 31,9-6 216-31,3-2 8 16,2 0-48-16,3 0 48 15,-3-1 8 1,2 2-8-16,1-1 0 0,-6 2 0 0,3 0 0 15,-7 1 96-15,-2 1 40 0,-1 2-72 32,-3 1 72-32,-5 1-40 0,-1 0 80 15,1 0 0-15,-3 0-128 31,3-2-40-31,-3 2 0 0,2 0-8 0,1 0-16 0,5 0-904 16,-1 0-1249-16,-1 0-2728 0</inkml:trace>
  <inkml:trace contextRef="#ctx0" brushRef="#br0" timeOffset="351857">13565 5531 3896 0,'0'0'4129'0,"0"0"-2240"16,0 0 15-16,0 0-512 0,0 0-584 16,0 0-407-16,0 0-241 15,6 0 136 1,6-2 136-1,1-5-128-15,3 3 0 0,-3 0-64 16,0 1-48-16,1-1-120 16,-3 0-64-16,-3 2 48 0,-1 2-40 0,-1-2 80 15,-2-1-96-15,-4 3-48 16,1 0-600-1,-1 0-720 1,0 0-617-16,0-2-2712 0</inkml:trace>
  <inkml:trace contextRef="#ctx0" brushRef="#br0" timeOffset="352645">13705 5277 1672 0,'0'0'4089'0,"0"0"-2169"16,0 0 9-16,0 0-369 15,0 0-568-15,0 0-512 0,-3 0-320 16,3 0-160-16,3 0 8 16,10 0 344-16,5 4-56 15,1 1 64 1,4-1-23-16,-4 0-113 0,1 0-152 15,-2 0 32 1,-2-2-96-16,-3 2 40 0,-2-2-48 0,-1 2 16 16,-1-2-8-16,1 0 56 15,0-2-64 1,-4 2 0-16,4 0-48 15,-4 0 32-15,1 0 0 0,-7-2-24 16,3 0 40 0,-3 2 48-16,0-2 32 0,0 0 48 0,0 0 32 15,0 0-48-15,0 2 128 16,0-2-48-16,0 0-144 15,0 0-48 1,0 0-8-16,0 0-120 16,0 2 120-1,0 2-88-15,0 2 16 0,0 6 24 0,0 2 56 16,-10 6 0-16,4 4 0 31,-4 5-8-31,2 1 0 16,0 0-40-16,-2 0 48 0,4 0 0 15,-4 0 88-15,2 2-88 0,0-2 0 31,-2-3 48-31,1-2 0 0,2-5-48 0,2-6 0 32,2-4 0-32,0-6 0 0,3-2 72 0,0 0 48 15,0-2-48-15,0 0 56 16,0 0-120-16,0 0-8 15,-2 0-24-15,-1-4-584 0,0-3-785 16,-2-4-3072-16</inkml:trace>
  <inkml:trace contextRef="#ctx0" brushRef="#br0" timeOffset="355959">13675 5932 1144 0,'0'0'1928'16,"0"0"-328"-16,0 0-207 15,0 0-265-15,-5 0-224 0,5 0-176 16,0 0 97-16,0 0-281 16,0 0-48-1,0 0-80 1,0 0-88-16,0 0-128 0,0 0-88 15,0 0-96-15,0-2 40 16,0 2 16-16,0-3 8 0,0 3 0 16,0 0 16-16,0 0-32 15,0-2-16 1,0 2 8-16,0 0-48 15,0 0-8-15,0 0 8 0,0 0-8 16,0 0 80-16,0 0 0 16,0 0-8-16,0 11 40 0,-3 4 104 15,3 10 40 1,0 5-128-1,-2 2 8-15,2 2-16 0,0 0-64 16,0-2-56-16,0-2 8 0,0-2 48 16,0-2 168-16,0-3-96 15,5-4 1-15,-4-2 23 16,-1-8-8-16,0 0 8 0,4-7 112 31,-4 0 112-15,0-2 144-16,0 0 16 0,0 0-136 0,0 0-368 15,0 0-32-15,0-15-1120 16,0 0-1665-16,0 0-4648 0</inkml:trace>
  <inkml:trace contextRef="#ctx0" brushRef="#br0" timeOffset="356676">13579 6216 1976 0,'0'0'1800'31,"0"0"-175"-31,0 0-129 0,0 0-248 16,0 0-360-16,0 0-207 16,0 0-113-16,0 0-168 15,-6 0-40-15,6 0-40 16,0 0-64-1,0 0-32-15,0 0-64 16,0 0-64-16,0 2-88 0,6 10 80 16,6 7 200-16,-1 1-56 0,2 3 72 15,1 0-104-15,-1-1-48 31,-3-7-144-31,-2 0 88 0,-1-5-96 16,-3-4 8 0,0-3 48-1,-3-1-56-15,1-2 16 0,0 0 32 16,1 0-48-16,2 0 0 0,1 0 16 15,2-9 368 1,3-9 297-16,-4-6-249 0,3 0-112 0,-4-1-136 16,1 3-112-16,-3 5-72 15,1 2-8-15,-2 5-472 0,-3 6-280 16,0 4-393-16,0 0-911 15,0 0-4522-15</inkml:trace>
  <inkml:trace contextRef="#ctx0" brushRef="#br0" timeOffset="358115">13442 6507 1272 0,'0'0'2424'15,"0"0"-615"1,0 0-273-16,0 0-376 16,0 0-408-16,0 0-408 0,0 0-87 15,-3-18 103-15,3 14 32 16,0-2-40-16,0 0-40 15,0 0 32-15,0 0-72 0,8 0-16 32,0 0-128-32,3 2-80 0,7-2 40 15,0 2 64-15,6 0-48 0,-1 2 24 16,-2 0 24-16,0 0-32 15,0 2-32 1,0 0 40-16,-5 0-80 0,2 0 32 16,-5 0-32-1,3 0 32-15,-3 0-64 16,-2 0 168-16,5 0 64 15,-5 0-72-15,2 2 41 0,0 4-49 0,-1 2-8 16,2-2-8 0,-3 0-56-1,-1 2 88-15,-5-2-88 0,1 2 32 16,-1 1 16-1,2-2 8 1,-2 3 96-16,-1 0-48 0,3-2 32 16,-2 2-128-16,-4 0 8 31,4 1-96-31,-3-2-8 0,1 1 40 0,-1-1-40 0,-1 0 64 15,2 1-72-15,-1-2 8 16,0 3-8-16,-2-2 8 0,3-1 0 16,-3 3 48-16,0-2-8 15,0 3 0-15,0 1 24 0,0-2-64 31,0 2-8-31,0 1 0 16,-3 0-80-16,-1 2 64 16,0-3-32-16,2 0 48 0,-3-1 0 0,2-4 8 15,0 2-8-15,-2-2 64 16,-2 0-56-16,1 0 72 15,-4 2-64 1,2 0-8-16,0 2 40 16,-3-2-40-16,1 0 0 15,0 0 80-15,-1-2-80 0,3-2 0 16,-3 0 64-1,-1-2-16-15,1 3 0 16,-5-6 40-16,1 3-80 16,-2-2-16-16,-1 0 64 15,0 0-64-15,0-2 0 16,2 0 56-16,0 0-56 0,2 0 8 0,-3 0 0 15,0 0-8-15,-4 0-160 16,1-6-56-16,-2-3-16 0,2-4-88 31,-1 1 80-31,2-2-24 16,3 2 64-16,4-1 88 0,1 2 104 15,1 1-64-15,6-1 72 16,-1 2-24-16,0-3-56 0,2-1 32 31,-1 0-24-31,0-4 24 16,0 0 40-16,1-3-168 15,-3-3-16 1,1 2 40-16,5 2-40 0,0 6-32 0,0 0 104 16,0 5 7-16,0 1-7 0,5 1 16 15,8-5-24 1,3 3 32-16,0-1 96 15,2-2 0-15,-1 1 8 16,-2 1-8 0,1-2-80-16,-5-1-520 0,-1 2-1000 0,-2 4-1465 15,-5 2-3192-15</inkml:trace>
  <inkml:trace contextRef="#ctx0" brushRef="#br0" timeOffset="359404">13671 6539 2712 0,'0'0'1912'16,"0"0"-271"-16,0 0-33 16,0 0-280-1,0 0-247-15,0 0-273 16,0 0 0-16,-22-40-128 0,14 36-152 15,0 2 88-15,-2 0-167 0,-1 2-241 16,1 0-32-16,-1 2-176 16,-1 10-152-1,3 6-104 1,1 0 55-16,8 0 41 0,0 1 32 15,0-4 24 1,0 2 56-16,3-6 32 0,5 1-56 0,2-1 64 16,-2-2-24-16,-2 1 32 0,4-1 0 31,-2-1 0-31,3 1 8 15,4-1-16-15,-2 3 16 16,0-3-8-16,0-1 0 0,3 2 0 16,-3-3 0-16,-2 0 8 15,0-2-8-15,-4-1-80 31,2-1 72-31,-7 0 8 0,1 0-8 16,0 3-32 0,-3-1 40-16,4 0 0 0,-3 0 0 0,-1 2 8 15,0-2 8-15,0-1-16 16,0 4-72-16,0-3 56 15,0-2-72 1,0 2 88-16,0 0-8 0,0-2-40 16,-5 4 40-16,-3-3 16 15,-3 6-8-15,1-1 0 0,-3 0-8 16,2-2 0-16,0 0 8 15,0-2-8 1,1-4 0-16,-5 0 0 16,4 0-56-16,0 0-96 0,-1-2 32 15,-2-8 88-15,4 0 40 31,4 0 8-31,-2 0 48 0,4 0 16 0,-2 0 8 0,6-1 40 32,0 2-64-32,0-3-40 15,0-1 48-15,0 4-64 0,0-3 0 16,0 1 0-16,6 2-8 0,3-1 0 15,-3-1-48 1,2 2 56-16,2-1-16 0,-1 1 16 31,3 1-16-31,-3 3 16 0,4-1-72 16,2 2 16-16,-5-1 8 15,4 3 40-15,-3 2-8 0,1-2 16 16,-4 2 0 0,-3-2 16-16,1 0-8 0,-4 0 0 15,1-2 56 1,-1 0-56-16,2 1 0 0,-4-3 0 15,0-1-8-15,0 3 0 16,0 0 0-16,0 0-8 0,0 2 0 16,0-1-48-16,0-3-40 15,0-1 96 1,0-3-40-16,0-1 40 15,0-2 0-15,0 3 0 16,-4 0 8-16,-1 4-8 0,3 0 0 16,-3 4 0-16,0 2-48 15,4 0-24-15,-7 0-72 0,-7 16-584 31,2 2-1048-31,2-2-1441 16</inkml:trace>
  <inkml:trace contextRef="#ctx0" brushRef="#br0" timeOffset="387795">1308 6582 576 0,'-7'0'600'15,"1"0"-168"-15,-1 0 176 0,1 0 152 16,1 0-456-16,3 0 224 31,-1 0 377-31,1 0 31 0,1 0-72 16,-2 0-128-1,-2 0 240-15,3 0-88 0,2 0 17 0,-2 0-1 16,2 0-184-16,0 0-160 16,0 0-216-16,0 0-192 31,0 0-152-31,0 0-64 0,0 0-88 0,2 0-16 15,14 0 40-15,8 0 120 16,2 0-48-16,7 0 56 16,-1 0 0-16,-3 0 0 0,-2 0 0 15,-4-2 8 1,-4 0 48-1,-1 0-48-15,5-1-8 0,-9 3-1160 16,-4 0-4369-16</inkml:trace>
  <inkml:trace contextRef="#ctx0" brushRef="#br0" timeOffset="402185">1173 6619 1528 0,'-1'0'1256'16,"-1"0"-448"-1,2 0-80-15,0 0 89 0,0 0-305 0,0 0-328 31,0 0 8-31,0 0 40 16,0 0 200-16,0 0 176 0,0 0 16 16,0 0-208-16,-3 0-184 15,3 0-136-15,0 0-88 16,0 0-8-16,0 0 0 0,0 0-96 15,0 0-16 1,0 0 104-16,0 0 8 16,0 0 8-16,0 0 56 0,0 0 8 15,0 0 56-15,0-2 192 16,-2 1 137-16,2-1-177 31,-6-2-168-31,3-1 64 0,1 1-24 0,-4-2 16 16,1-2-104-16,-2 1 64 15,1-4 16 1,-1 1-80-16,1 1-56 0,1-2-8 0,0 3 80 15,2 0-8-15,0 2-64 16,-2 0 0 0,2-2 72-16,0-2-24 15,3 1-56-15,-2-6-8 16,2-1-64-16,0 2 72 15,0-2 0-15,0 0 8 16,0 2-8-16,0 2 0 0,0 0-16 0,0 1 16 31,0 3 0-31,0-1-8 16,6-1 0-16,1-3 8 15,1 4-48-15,2-4 32 0,-2 3-40 16,1 3 40-16,1-1 8 16,-2 1 0-16,3 1-16 0,-4 2 16 31,3 0 0-16,-4 1-48-15,2-1 48 0,-3 0 0 0,5 2 8 16,-2-5 0-16,1 3-8 0,1-2 8 16,-2 1 0-16,0 1 0 15,-3 0-8-15,0-1-8 16,0 5 16-1,-4-2-8 1,4 2-40-16,0 0 48 0,-2 0 0 0,5 0 0 16,0 0 0-16,1 0 0 0,0 0 0 15,-1 0 0-15,-1 0-72 16,2 0 72-1,-2 0-8-15,-1 0 8 16,1 0-8 15,-1 0 0-31,2 0 8 0,-4 0 0 0,4 0-8 0,0 0 0 0,-3 0 0 16,-1 0 8-16,3 0 0 0,-4 0 0 15,5 0 0-15,-1 4 0 32,1-1 0-32,0 1 0 31,-2-2-8-31,1 0 8 0,-4 1 8 0,3-1-8 15,-2 0 8-15,0 2 0 0,3 0 0 0,-2 0 0 32,1 1 0-32,1-1 40 15,-2 2-40-15,1-3-8 0,0 3 0 31,1-2 0-31,-1 3 8 0,1-3 0 0,-1 2 0 16,2-3 0 0,-4 1 8-16,4 2-8 0,-5-2 0 15,2 1 88-15,-4 1-88 16,4 0 0-16,0-3 0 15,0 3 8-15,-2-2 0 16,0 3-8 0,2-1 8-16,-2-2-8 0,2 2 40 0,2-1-48 15,-4-1 8-15,-1 3 0 16,4-3 8-1,-6 2-8-15,3 0 0 0,-1-1-8 16,1 0 104-16,-1-1-32 0,-2 0 24 16,1-2 56-1,-1 2-24-15,0 0 0 0,0 2 0 0,0-1-16 31,0 0-32-31,0-1-32 16,0 0-40-16,0-4-8 16,0 2 16-16,0-2-8 0,0 0 120 15,0 2-32-15,0 2 8 31,0 0 0-31,0 1 0 0,0 4 8 16,0-3 40-16,0 0-56 16,-1-2-96-16,-1 2 88 0,-3-2-24 15,2 2 0-15,-3-2 0 16,1 0-64-16,0 0 0 0,3 0 0 15,-3 0 8 1,2 2 0-16,-5-2-8 16,5 2 8-16,-2-2-8 15,-1 0 0-15,2-2 48 0,3 0-48 16,1 0 16-16,-5 0 0 15,3 1-16-15,1-1 8 32,-3 0 0-17,4-1-8-15,-4 1 0 0,0-2 8 16,1 2 0-16,-2 0 0 15,-1 0 96-15,3 0 72 16,-2 0 104-16,-2-2 1 0,2 0-161 16,-1 2 80-16,0-2 0 0,1 0-72 15,-2 0-72 1,1 2-48-16,-2-2 0 15,-2 0 136-15,0 0 8 0,2 0-48 0,2 0-32 16,-2 0-16-16,0 0 24 0,1 0-72 31,-1 0 40-31,0 0-48 16,-2 0 0-16,2 0 0 31,-1 0 8-31,2 0 0 0,-4 0-8 0,3 0 8 0,-2 0 0 16,4 0 8-16,1 0-16 15,3 0 8-15,-6 0-8 0,3 0 8 31,0 0-8-31,-1 0 0 0,1 0 0 16,0 0 0 0,2 0 0-16,1 0 8 0,-4 0-8 0,4 0 0 15,-4 0-8-15,1 0 8 16,2 0 0-16,-5 0 8 15,4 0-8-15,-4 0 0 16,2 0 8 0,1 0-8-16,2 0 0 15,-4 0 8-15,3 0-8 0,-3 0-16 0,-3 0-40 16,4 0 48-16,-4 2 8 15,4 0 0 1,-1 0 0-16,1 1 0 16,1-1 0-16,-1 0 0 0,1 0 0 15,3-2 0-15,-4 2-8 31,1-2 8-31,0 1-8 16,2-1-40-16,-2 2 48 16,2-2-8-16,-1 2-40 0,0-2-16 15,2 2 48-15,-1-2-32 16,1 0 40-16,2 2-56 0,-3-2 16 15,3 0 32 1,-2 0-40 0,1 2-24-16,-1-2 64 0,-1 2-32 31,3-2 40-31,-5 0 8 15,5 2 0-15,-2-2 0 0,2 0 0 0,0 0 0 16,0 0-8-16,0 0-64 16,0 0 24-16,0 0-32 15,0 0-40-15,0 0-368 0,0 0-353 16,0 0-1031-16,7 0-3769 15</inkml:trace>
  <inkml:trace contextRef="#ctx0" brushRef="#br0" timeOffset="656459">13977 6700 1328 0,'0'0'2552'0,"0"0"-783"0,0 0-169 31,0 0-432-31,0 2-552 0,0-2-183 16,0 0-265-16,0 0-88 16,0 0-64-16,0 0 56 0,0 0-56 15,0 0 56-15,0 0 0 31,0 0 8-31,0 0 16 16,0 0 88-16,0 0 152 0,0 0 0 16,0 0-24-16,0 0-72 15,0 0 8-15,0 0-72 0,-5 0-24 16,5 0-24-16,-5 0 32 15,3 0-152 1,-2 0 64-16,0 0-64 16,1 0 0-16,-2 0 48 0,4 0-40 15,-1 0-16-15,-1 0 72 16,0 0-16-16,-2-2-48 0,1 2 0 15,3-3 8 17,-1 3 160-32,2-2 56 15,0 2-40 1,0 0-40-16,0 0-8 0,0 0-16 0,0 0-48 15,0 0 72-15,0 0 121 16,0 0 167-16,0 0 8 0,0 0-272 16,0 0-176-16,0 0-144 15,15 0 64-15,7-2 80 16,9 0 0-1,3-4 0-15,2 3 8 0,-1-3 248 0,1 0 0 0,-4 1 72 16,-1 1 24-16,-4 2-120 16,2 0-8-16,-3 2-120 31,1-2 16-16,-1 2-24-15,-2-2-88 0,-1 2 48 0,-4-2-40 16,-4 1-8-16,-4 1 40 0,-4 0-40 16,-2 0 0-16,-5 0 72 31,1 0 32-31,-1-2 40 0,0 2 24 15,0 0-8-15,0-2-168 0,0-2-16 16,0-3-1312-16,-8 1-2609 16,-3 0-6313-16</inkml:trace>
  <inkml:trace contextRef="#ctx0" brushRef="#br0" timeOffset="656988">14330 6461 1320 0,'0'0'3104'32,"0"0"-1223"-32,0 0-321 0,0 0-128 15,0 0-631-15,0 0-409 16,0 0 40-16,23 16 112 15,-5-4-64-15,3 0-8 0,0 0-168 16,5 2-32-16,-5-4-168 31,1 3 56-31,1-4-16 0,-4-1-88 16,4 3-32-16,-7-5 24 15,-2 1-40-15,-2-1 0 0,-4-2 40 32,-5 0 8-32,0-4-48 0,-3 3 40 0,0-3 80 31,0 0 121-16,0 0 151-15,0 2 112 0,0 2 144 0,-3 3 32 16,-11 3-288 0,-3 7-256-1,-5 0-48-15,-1 2-88 0,5-3 72 0,1-2-80 0,4-3-208 16,-3 0-632-1,3-5-640-15,0-4-2465 0</inkml:trace>
  <inkml:trace contextRef="#ctx0" brushRef="#br0" timeOffset="661882">14792 6567 5065 0,'0'0'2432'15,"0"0"-872"1,0 0-7-16,0 0-273 16,-5-8-408-16,5 2-432 15,0 1-216-15,0-8 24 0,0 1-120 0,0-2-48 16,0-2-8-1,5 0-64-15,3 0-8 16,7-2 8-16,-1 2 0 16,1 0-8-1,4-2-8-15,2 4 8 0,0 0 0 16,4 1-8-16,2 4-8 0,-3 1 16 31,0 1-16-31,2 3 8 16,2 2-8-1,-1 2 8-15,4 0-72 16,3 0 40-16,-4 0 40 15,3 6 0-15,-1 3 8 0,-4-1-8 16,-4-1 8-16,-2 4 0 16,-2-1 64-16,-3 1-64 0,0 2 136 15,0 3-87-15,-5 2 119 16,-1 1-40-16,-3 2 40 15,3 3-8-15,-1 0-16 16,0 0-48-16,-2 0 0 0,0 0-88 0,2-3 0 16,-4-2-8-16,1 0 64 15,-3-2-64 1,-2 0 112-16,1-1 64 15,-3 2-40-15,0-2-40 16,0 3 48-16,0 0-24 16,0 3-8-16,-6-2 8 15,-4 0-24-15,0 0-32 16,-4-2-16-16,1-2 40 0,-5 0-24 15,-1 0-16-15,-1-2 64 16,-2 3-24-16,-7 0-88 16,-2 0 80-16,-1 0-88 31,-2 0 56-31,0-6-48 0,0 0 8 0,2-7 96 15,-2-2-24-15,-5-2 8 16,0 0-48-16,-4-8 16 16,-1-11 0-16,4-1 72 0,1-3 176 15,8-1 80-15,5-3-23 16,5-1-25-1,10 2-72-15,0 0-120 16,3 1-64-16,8 2-88 16,0-3-48-16,0-2-496 31,19-16-1169-31,5 5-991 0,2 9-3106 0</inkml:trace>
  <inkml:trace contextRef="#ctx0" brushRef="#br0" timeOffset="662446">14938 6640 4424 0,'0'0'3233'16,"0"0"-1016"-16,0 0-457 0,0 0-320 0,0 0-431 15,-28-53-569 1,28 33-112-16,0-4-88 0,0 4-184 15,11 2-56-15,1 4-8 0,4 4 0 16,-2 4-72-16,-1 4 16 31,-1 2 8-31,-1 0 48 0,-5 0 8 16,2 4 56-16,-4 4-48 15,-4 2 88 1,0 0 128-16,0 4 48 0,-4 2-72 0,-10 0-48 16,1-2-16-16,-3-1-136 15,1-6-144-15,4-3 16 31,1-2 8-31,4 0 0 0,1-2 112 0,3 0-48 32,2 0-64-32,0 0-16 0,0 2-56 0,0 0-32 0,0 4 96 15,0 3 64 1,7 2 64-1,-1 6 0-15,4 4 8 16,-5 7 8-16,-2 2-8 0,0-1 40 16,-3-1 0-16,0-4-48 15,0-6 56-15,0-4-56 0,0-6-304 16,2-6-897-16,0-2-1511 15,2 0-4154-15</inkml:trace>
  <inkml:trace contextRef="#ctx0" brushRef="#br0" timeOffset="662835">15033 6700 4584 0,'0'0'2817'0,"0"0"-568"15,0 0-465-15,0 0-808 16,0 0-696-16,0 0-280 0,0 0-176 0,16 0 176 16,3 0 208-1,4-3-40 1,1-5-168-16,4-1-16 15,-1-8-680-15,-4 5-1264 0,-7 3-3369 16</inkml:trace>
  <inkml:trace contextRef="#ctx0" brushRef="#br0" timeOffset="663100">15240 6497 2840 0,'0'0'3097'31,"0"0"-1225"-31,0 0-416 0,0 0-271 16,0 0-329-16,0 0-144 15,0 0-248-15,-23 128-256 0,18-96-96 16,2-2-112-16,1 1-576 15,2-7-1096 1,0-13-1609-16</inkml:trace>
  <inkml:trace contextRef="#ctx0" brushRef="#br0" timeOffset="663403">15267 6589 576 0,'0'0'3984'16,"0"0"-2887"-16,0 0 215 0,0 0-88 15,0 0-424-15,13 106-391 0,-2-89-193 0,2-6-120 16,2 0-96-16,-2-5 8 31,0-2 8-31,-2-2-8 16,2-2 0-16,-7 0 96 0,4 0 192 15,-2-12-40 1,2-6 0-16,-5-3 72 0,-2 0-88 0,-3-3 136 16,0-1 352-16,0 3-72 31,-15 3-136-31,-7 2-152 0,-6 5-240 15,-3 7-128-15,4 5-376 16,-4 1-632 0,9 17-1040-16,10 0-2761 0</inkml:trace>
  <inkml:trace contextRef="#ctx0" brushRef="#br0" timeOffset="664158">15516 6655 3792 0,'0'0'2753'0,"0"0"-537"0,0 0-231 16,0 0-593 0,0 0-672-16,0 0-552 0,0 0-160 0,34 0-8 15,3 0 392-15,6 0-16 31,4 0 33-31,0 0-49 0,-3 0-80 16,-4 0-88 0,-9 0-16-16,-10-2-176 0,-4 2 104 15,-5 0-96-15,-6 0-8 0,-4-2-176 16,1-1-656-16,-3-3-673 31,0-1-2728-31</inkml:trace>
  <inkml:trace contextRef="#ctx0" brushRef="#br0" timeOffset="664496">15853 6491 3264 0,'0'0'4129'15,"0"0"-2641"-15,0 0-295 16,0 0-377-16,0 0-392 16,0 0 88-16,0 0-64 15,0 0-48-15,0 0-104 0,78 62-64 16,-60-54-152-16,-6 2 64 31,0-1-88-31,-6-2 24 0,-1 1 16 0,-5 5 184 16,0 0 281-1,-6 6 143-15,-17 4-248 16,-6 5-456-16,-7 2-208 0,-7 4-776 15,4-7-1273-15,13-11-2264 16</inkml:trace>
  <inkml:trace contextRef="#ctx0" brushRef="#br0" timeOffset="665532">16137 6455 4785 0,'0'0'1936'0,"0"0"-408"16,0 0-111-16,0 0-617 16,0 0-272-16,0 0-168 15,68-74 48 1,-37 64-72-16,3 2-24 15,3 3-224-15,3 3 48 16,-2 2-40-16,0 0-48 16,-4 2 32-1,-1 11 24-15,-4 0 56 0,-2 4 32 0,-3 0-64 0,-4 4-48 31,-3-1-72-31,0 2 96 16,-6 0-56-16,-5 4 72 16,-1 0 16-16,-2 3 113 0,-3 1-41 15,0 2 88-15,0 0-144 0,-9 0 32 16,-1 0-16-16,-4 0-160 31,-1 0 40-31,2-2-48 16,-3 0 8-16,-2-4 104 0,-1-3-24 15,-4-4-72-15,-1-2 104 16,-5-4-64-16,-2-3 16 0,-3-3 0 15,-1-3 0-15,-1-4-64 16,1 0 56 0,-4-4-56-16,3-15 96 15,1-5-104-15,1-4-48 0,5-4 48 16,8 0 104-16,5 0-56 15,6 0 16-15,7 1-64 16,3 5 0-16,0 1-16 16,0 1-632-16,22-2-664 15,3 3-841-15,-1 8-3152 16</inkml:trace>
  <inkml:trace contextRef="#ctx0" brushRef="#br0" timeOffset="665826">16259 6597 3136 0,'0'0'2585'16,"0"0"-833"-16,0 0 289 0,0 0-665 16,0 0-488-16,0 0-168 0,-15 68 24 15,15-42-256-15,0-1-151 31,0-1-249-31,0-2 0 0,0-2-40 16,0-4-48-16,0-2-481 0,0-8-951 16,0-5-1352-16,0-1-4218 15</inkml:trace>
  <inkml:trace contextRef="#ctx0" brushRef="#br0" timeOffset="666097">16477 6531 1144 0,'0'0'3336'0,"0"0"-1487"0,0 0-161 0,0 0 1 0,0 0-729 16,0 0 72-16,0 0-120 0,0 0-416 15,0 86-296-15,0-59-200 32,-4 9-56-32,-2-6-1176 15,1-4-2977-15</inkml:trace>
  <inkml:trace contextRef="#ctx0" brushRef="#br0" timeOffset="669389">13676 6956 4424 0,'0'0'3041'0,"0"0"-856"15,0 0-313-15,0 0-200 0,0-2-431 16,0 2-297-16,0 0-176 16,0 0-112-1,0 0-192-15,0 0-320 16,0 14-144-16,0 6-56 15,0 11 56-15,0 4 96 16,0 3-8-16,0 1-16 0,0-7 16 16,0-2-32-16,0-8-48 15,0-6 40-15,0-4-40 0,0-6 40 31,0-1 0-31,0-5 56 32,0 1-32-32,0-1-72 0,0 0-32 15,0 0-656-15,0 0-696 16,0-4-945-1,-1-4-4160 1</inkml:trace>
  <inkml:trace contextRef="#ctx0" brushRef="#br0" timeOffset="669784">13495 7183 3344 0,'0'0'3305'0,"0"0"-1089"16,0 0-559-16,0 0-457 0,0 0-656 15,0 0-344-15,2 28 32 16,13-8 8-16,2 0 0 0,3 2-32 15,-4 0 0-15,2-1 40 16,-4-2-88-16,1-2-31 31,-4-4-49-31,-1-3-32 0,-5-3-48 16,-1-5 8-16,1-2 0 15,-3 0 88-15,1 0 80 0,-1 0 240 16,3-15 160-16,3-8-160 16,1-7-240-16,4-9-176 31,0 1-528-31,5-2-872 0,-2 10-1497 15,-5 12-5265 1</inkml:trace>
  <inkml:trace contextRef="#ctx0" brushRef="#br0" timeOffset="670498">13361 7568 800 0,'0'0'5337'0,"0"0"-3417"16,0 0-471-16,0 0-33 0,0 0-408 15,0 0-240-15,78-111-176 16,-34 91-128-16,-1 1-143 0,7 2 39 15,-1 4-56 1,1 7-80 0,-7 4-168-1,-1 2 8-15,-3 0-56 16,-3 11 0-16,-7 10 48 15,-4 0-56-15,-2 5-8 0,-4 4-96 16,-2 1 96-16,-8-1 0 0,-1 0-104 16,-8 0 104 15,0-2 0-31,0-2 16 0,-8 0 104 0,-9 3 88 0,-9-1-16 0,0-1-40 15,-8 1-96-15,0 0 40 0,-5-3-88 16,-1-7-80-16,0-2-256 16,-1-9 144-16,4-5-80 31,5-2 208-16,3 0 64-15,8-6 184 0,0-11 168 0,5-5-64 16,3-3-88-16,0-5-96 0,3-4-88 16,4 0-16-16,2-2-264 31,4-10-872-31,0 12-1465 15,0 4-4609-15</inkml:trace>
  <inkml:trace contextRef="#ctx0" brushRef="#br0" timeOffset="671111">13576 7548 6873 0,'0'0'2489'0,"0"0"-1121"15,0 0-488 1,0 0-440-16,0 0 8 15,0 0-32-15,3 82-40 0,6-57-120 16,-6-2-120-16,0-3-40 16,-1-4-24-16,-1-2-72 0,-1-4-200 31,5-4-544-16,-5-6-736-15,3 0-2441 0,2-10-3544 0</inkml:trace>
  <inkml:trace contextRef="#ctx0" brushRef="#br0" timeOffset="671555">13705 7442 5265 0,'0'0'2216'0,"0"0"-864"0,0 0-159 16,0 0-577-16,0 0-360 16,0 0-48-16,20 2 72 0,-14 6 16 15,1-1 8-15,-4 4 24 16,-1 1-120-16,-2 3 72 15,0 4 96-15,0 3-64 16,-7-1-160-16,-9 0-80 16,5-3 24-1,1-6-96-15,2-6-56 0,6-4 56 16,2-2-120-16,0 0-136 0,0 0-24 15,0 0-88-15,0 0-8 16,5 0 224-16,8 0 152 0,5 0 0 31,-5 0-8-31,4 0-8 16,0 0 16-16,-4 5 8 15,-1-2 64-15,-3 3 32 0,-5-2 32 16,-2 2 72-16,-2 0 240 0,0 4 136 31,0 2 65-31,-13 3-601 16,-8 6-48-16,-2-3-1169 0,9-2-2776 15</inkml:trace>
  <inkml:trace contextRef="#ctx0" brushRef="#br0" timeOffset="672085">13764 7903 3368 0,'0'0'4401'15,"0"0"-1872"-15,0 0-9 0,0 0-503 16,0 0-601-16,0 0-448 15,0 0-480-15,0 0-488 0,0 30-200 16,0 2 128-16,0 8 72 31,0 4 0-31,0-3 0 0,3-6 8 16,2-6 56-16,1-10-16 15,-6-4-48-15,0-6 0 0,0-5 64 16,0 0-64-16,0-1-328 0,0-1-1032 16,0 0-1209-1,-5-2-5088 1</inkml:trace>
  <inkml:trace contextRef="#ctx0" brushRef="#br0" timeOffset="672455">13678 8161 4352 0,'0'0'2841'0,"0"0"-1721"0,0 0-576 15,0 0 105-15,0 0-265 0,0 0-248 31,0 0 0-31,53 113-32 16,-37-90-8-16,-8-4 128 16,4-6-64-16,-7-2 96 15,1-5 8-15,-3-4-56 0,1-2 0 16,2 0 168-16,2-10 216 0,2-12 40 15,1-8-344-15,4-4-288 16,-2-4-32 0,4-7-1008-16,-4 9-1208 15,-3 10-4274-15</inkml:trace>
  <inkml:trace contextRef="#ctx0" brushRef="#br0" timeOffset="673600">13638 8306 5329 0,'0'0'2688'0,"0"0"-1079"16,0 0-409-16,0 0-448 15,0 0-24-15,0 0-256 0,105-52-24 0,-63 42-24 16,3 6-192 0,0 1-104-16,-3 3-120 0,0 0 49 15,-5 11-49 1,-6 4 0-16,-5 8 0 15,-9-1 0-15,-4 4 48 16,-3-1 40 0,-8 4-40-16,-2-3-48 0,0-2 0 0,0-2 48 0,0-2 16 15,-13 0 0-15,-3 1 24 31,-4 0-32-31,-4 1 0 16,-2 3-16-16,-3-1-48 0,2-3-96 16,-6 2-16-1,4-5-56 1,-1-4-16-16,-1-5 8 0,-3 0 168 15,-2-5 0-15,-6-4 8 16,0 0 0-16,0 0 80 16,0-13 216-16,5-2 40 0,7-6 120 15,5 2-200-15,11-3-112 16,7-3-144-1,7-1-96-15,13-14-744 0,15 4-985 0,2 6-2624 0</inkml:trace>
  <inkml:trace contextRef="#ctx0" brushRef="#br0" timeOffset="673841">13680 8462 1528 0,'0'0'6145'15,"0"0"-3808"-15,0 0-585 32,0 0-296-32,0 0-824 15,0 0-351-15,0 0-97 0,0 0 48 16,-2 108-112-16,2-78-120 0,0-2-528 15,0-1-1137-15,5-9-1351 16,0-10-3298-16</inkml:trace>
  <inkml:trace contextRef="#ctx0" brushRef="#br0" timeOffset="674151">13772 8380 2776 0,'0'0'4785'0,"0"0"-2592"31,0 0-441-31,0 0-288 0,0 0-920 16,0 0-320-16,0 0-24 0,0 0-47 16,0 102-81-16,0-80 32 15,0-5-56-15,0-8-48 16,0-1 8-16,0-4 16 15,0 1-16 1,6-3-8-16,5-2 0 16,6 0 0-16,2 0 48 0,7 0 64 0,0 0-16 15,3-13-96-15,0 0-152 31,1-6-713-31,-5 4-855 16,-8 2-2313-16</inkml:trace>
  <inkml:trace contextRef="#ctx0" brushRef="#br0" timeOffset="674332">13904 8408 4721 0,'0'0'2920'0,"0"0"-583"16,0 0-593-16,0 0-920 0,0 0-336 15,0 0-128-15,-27 104-184 32,22-65-160-32,-2 6-16 0,6-7-1504 15,-4-10-3665-15</inkml:trace>
  <inkml:trace contextRef="#ctx0" brushRef="#br0" timeOffset="674938">14148 8519 4689 0,'0'0'2672'15,"0"0"-575"-15,0 0-313 16,0 0-544-16,0 0-432 15,0 0-336-15,-2 0-256 16,15-2-111-16,11-5 223 16,7 3 160-16,3-2-96 15,10 0-8-15,-1 1 48 0,4-2-184 16,-2-1-120-16,-3 2-32 15,-1 0-96 1,-9 3 8 0,-5-1 0-16,-4 1-8 0,-8 3 0 0,-6 0-8 15,-4 0-40 1,-3 0 48-16,-2 0 0 0,0 0-128 0,0 0-192 15,0 0-224-15,0 0-848 16,-7 0-681-16,2 3-2424 16</inkml:trace>
  <inkml:trace contextRef="#ctx0" brushRef="#br0" timeOffset="675372">14586 8342 5961 0,'0'0'2800'0,"0"0"-1263"0,0 0-441 0,0 0-568 15,0 0-176-15,0 0 280 16,0 0-320-16,0 0-88 15,117 38-8 1,-91-28-96-16,2 2-40 31,-4-2-72-31,-5 0 48 0,-1 0-48 0,-7-2-8 0,-1 0 16 0,-3-4 32 31,-4 1 9-31,-3-2 103 16,0 3 592-16,-8 4 32 0,-12 5-784 16,-7 2-96-16,-14 9-1176 15,11-3-1481 1,-1-8-7153-16</inkml:trace>
  <inkml:trace contextRef="#ctx0" brushRef="#br0" timeOffset="676676">15146 8184 3624 0,'0'0'2385'16,"0"0"-617"-16,0 0 273 16,0 0-545-1,0 0-440-15,82-87-392 0,-41 76-256 0,4-2-80 16,7 5-120-16,1 2 25 15,0 5-137 1,-4 1-80-16,-3 0 64 16,-10 11-72-16,-5 10-8 0,-9 2 48 15,-7 7 64 1,-9 7 216-16,-6 3 64 15,0 7-128 1,-6 4-112-16,-14 1-24 0,-2 0-120 16,-6-4 112-16,1-4-64 0,1-5-48 15,-3-11 64-15,2-5-64 0,-4-6 40 16,-5-8 40-16,-2-1-40 31,-6-5-40-31,-6-3 96 16,-3 0-96-16,3-9 8 0,3-8 32 15,5-5 128-15,8-7-24 16,6 1-32-16,9-4-40 0,8-2-80 15,4 0-72-15,7-4-280 16,0-2-552 0,15-14-208-1,9 11-1089-15,-3 9-4536 0</inkml:trace>
  <inkml:trace contextRef="#ctx0" brushRef="#br0" timeOffset="677194">15059 8246 4841 0,'0'0'3288'15,"0"0"-1319"-15,0 0-609 16,0 0-456 0,0 0-264-16,0 0 72 0,-10 126-327 15,10-94-193 1,0-6-104-16,3-1-88 0,5-8-385 0,5-2-1167 15,-1-8-1464 1,-4-7-3314 0</inkml:trace>
  <inkml:trace contextRef="#ctx0" brushRef="#br0" timeOffset="677617">15232 8227 5281 0,'0'0'2640'15,"0"0"-719"-15,0 0-273 0,0 0-584 16,0 0-536-16,0 0-368 16,0 17-40-16,6-2 88 31,5 8 24-31,1-3-32 0,-1 2-71 15,2-2-33-15,-2-5-48 16,-3 2-40-16,3-5 0 0,-4-2 48 31,3-2-56-31,-4-2 8 0,2-2-8 0,0 0 0 31,-1 1 0-31,1-3-64 0,-2-1-24 0,-1 1-48 16,-2-2-65-16,-1 0 129 16,-2 2 32-16,0-2 40 0,0 0 72 15,0 0 64 1,0 0 313-1,0 0 167-15,0 2-264 16,-11 2-208-16,-2 0-72 0,-5 2-64 16,-10 3-8-16,1 0-392 0,-21-5-544 15,7 0-969-15,6-4-2656 0</inkml:trace>
  <inkml:trace contextRef="#ctx0" brushRef="#br0" timeOffset="677806">15285 8233 880 0,'0'0'3128'32,"0"0"-879"-32,0 0-713 0,0 0-536 15,0 0-584-15,0 0-175 16,0 0-241-16,116-15-993 0,-101 15-1623 15,-4 0-2209-15</inkml:trace>
  <inkml:trace contextRef="#ctx0" brushRef="#br0" timeOffset="677984">15285 8233 2528 0,'72'117'2072'15,"-72"-117"-359"1,12 0-289-16,2 0-248 15,4-2-527-15,3-8-337 0,0-2-312 16,0 0-360-16,-2-3-1177 16,-6 4-1527-16</inkml:trace>
  <inkml:trace contextRef="#ctx0" brushRef="#br0" timeOffset="678146">15495 8256 3240 0,'0'0'2153'0,"0"0"-657"0,0 0-112 15,0 0-456-15,0 0-383 0,0 0-209 31,-8 73-336-31,13-60-128 0,4-5-1313 16,-1-6-1687-16</inkml:trace>
  <inkml:trace contextRef="#ctx0" brushRef="#br0" timeOffset="678342">15495 8256 3712 0,'79'-34'2817'16,"-86"34"-1049"-16,1 13-455 0,-4 10-305 15,2 5-384-15,2 2-160 16,-1 2-256 0,4-2-56-16,3-4-152 0,0-5-152 15,0-10-728-15,0-11-1089 31,7 0-887-31,1 0-1441 0</inkml:trace>
  <inkml:trace contextRef="#ctx0" brushRef="#br0" timeOffset="678644">15580 8197 4096 0,'0'0'1409'0,"0"0"-297"0,0 0 368 0,0 0-448 31,0 0-303-31,0 125-281 0,0-97-16 16,0-4-144-16,7-5-184 15,1-6-96-15,-2-5-8 16,2-6-136-16,4-2-136 0,-7 0 0 31,3 0 248-31,-2-10 24 16,-4-2 88-16,-2-2-16 0,0 0 56 31,0 2-128-31,-13 2-96 16,-2 6-680-16,-1 4-1793 0</inkml:trace>
  <inkml:trace contextRef="#ctx0" brushRef="#br0" timeOffset="679198">15760 8384 4689 0,'0'0'2704'16,"0"0"-1096"-16,0 0-231 0,0 0-697 15,0 0-136-15,0 0 376 16,0 0-72-16,100 0-368 16,-68 0-223-16,2-2-1 15,1-6-256-15,1-2-481 16,-7 2-1391-1,-6 0-4425-15</inkml:trace>
  <inkml:trace contextRef="#ctx0" brushRef="#br0" timeOffset="679541">16113 8212 5817 0,'0'0'1720'0,"0"0"-1272"0,0 0 584 15,0 0-159-15,0 0-145 16,0 0-208-16,121 36-8 0,-92-36-312 15,-6 2 64-15,-7 0-40 16,-6 0 80 0,-5 2 32-16,-5 5 0 15,0 8 296-15,-16 7 49 0,-9 6-681 16,-7 10-176-16,1-8-1657 15,9-10-4312-15</inkml:trace>
  <inkml:trace contextRef="#ctx0" brushRef="#br0" timeOffset="680359">16364 8124 4905 0,'0'0'3184'16,"0"0"-1479"-16,0 0-361 0,0 0-296 0,0 0-360 31,0 0-248-31,132-87-160 16,-85 77-176-16,6 7-24 15,-3 3-8-15,-3 0 32 0,-3 1 17 16,-6 11-121-16,-7 5 48 15,0 2-40-15,-9 0 48 0,1 2-8 32,0 1 32-32,-6 4-8 15,1 1-24-15,-10 3-40 0,0 4 56 31,-6 2 24-31,-2 0-24 0,0 4-16 0,-13-2-48 0,-8 2 0 16,-2-4-8-16,2-2-40 31,-3-4 32-31,-2-4 16 16,2-3 0-16,1-8 16 0,-6-2 32 15,-1-4-40-15,-6-1-8 16,-6 1 48-16,-5-3-40 0,-4-2 48 16,-1-4-56-1,2 0 8-15,0 0 88 16,8-19-88-16,5-2 296 15,6-5 208-15,5-6 112 0,10-4-88 16,6-7-216 0,6-1-320-1,4-2-152-15,0 0-376 0,4-10-808 0,11 14-1065 16,-4 8-3288-16</inkml:trace>
  <inkml:trace contextRef="#ctx0" brushRef="#br0" timeOffset="680598">16378 8332 3240 0,'0'0'1809'16,"0"0"31"-16,0 0 432 0,0 0-375 31,0 0-481-31,0 0-296 16,3 118-351-16,-3-92-417 0,0-4-224 15,0-6-128-15,0-2-320 16,4-12-1033-16,4-2-1367 0,0 0-3546 0</inkml:trace>
  <inkml:trace contextRef="#ctx0" brushRef="#br0" timeOffset="680986">16515 8270 5817 0,'0'0'2104'16,"0"0"-1328"-16,0 0 417 0,0 0-257 15,0 0-112-15,0 0-136 16,120 2-304-16,-91-2-104 16,2 0-168-1,-2 0-48-15,0 0-48 31,-10-2 56-31,1 2-72 0,-11-3 0 0,-1 3-16 0,-6 0 8 16,-2 0 8-16,0 0 120 31,0 0 248-31,0 0 473 0,0 0-129 16,-5 5-432-16,-9 7-176 15,-1 10-8 1,-3 6 24-16,4 6 128 0,-6 4-64 0,3 0-128 16,4-6 40-16,1-4-96 15,1-9-744-15,0-10-1297 0,-1-7-4696 16</inkml:trace>
  <inkml:trace contextRef="#ctx0" brushRef="#br0" timeOffset="682744">13810 8711 1632 0,'0'0'1648'0,"0"0"-127"0,0 0 7 0,0 0-296 15,0 0-24-15,0 0 65 16,0 0-185-16,0 0-16 0,0 0-152 15,0 0-224-15,0 0-119 16,0 0-193-16,0 0-128 0,0 0-192 31,0 0-64-31,0 0-72 16,0 0-56-16,0 4 128 15,0 6 8-15,0 2 64 0,0 4-64 0,0 2 56 16,2 5-56 0,0 2 8-16,-2 5-8 0,3 4 64 15,-3 3-8 1,0-3-56-16,3-4-8 15,-3-4 8-15,0-6-8 16,0-6-8-16,0-6-64 0,0-4 8 16,0-2 64-1,0 0 0-15,0-2 8 16,0 0 64-16,0 0-24 0,0 0-48 15,0 0-72-15,0 0-376 16,0-6-977-16,0-4-2760 16</inkml:trace>
  <inkml:trace contextRef="#ctx0" brushRef="#br0" timeOffset="683740">13709 8990 3672 0,'0'0'3073'15,"0"0"-1097"-15,0 0-711 0,0 0-713 32,0 0-48-32,0 0 72 15,0 0-168-15,0 0-56 16,101 124-96-16,-81-104-72 0,-2-2 40 15,-7-6-136-15,-3-4 120 16,-3-4-56-16,0-2 48 31,-5-2 185-31,1 0-9 0,2-2-96 16,4-18-64-1,1-8-216-15,8-10-192 0,0-17-1129 0,-1 12-1703 0,-4 11-6522 16</inkml:trace>
  <inkml:trace contextRef="#ctx0" brushRef="#br0" timeOffset="684312">13579 9310 5497 0,'0'0'2008'15,"0"0"-328"1,0 0-119-16,0 0-329 15,0 0-384-15,159-106-472 16,-106 92-72-16,7 6 8 0,-5 4-168 16,-2 4-136-16,-5 0 8 15,-4 4-16-15,-7 11 8 0,-3 4-8 16,-3 3 57-16,-12 4-33 15,-4 5 48-15,-7 1 40 16,-8 4-8 0,0-1-40-16,-8 5 72 0,-15 1-80 15,-4 1-48-15,-6-2 96 16,-2 0-104-16,-4-2 0 0,-1-8 0 15,-1-5 112 1,-1-12-112 0,2-5 64-16,-2-8 72 15,-2 0-32-15,1-10-32 0,6-10 32 0,1-5 136 16,12-5-136-16,8-2-104 15,12-2-304-15,4-5-504 16,15-13-537-16,9 10-1479 0,0 6-4090 16</inkml:trace>
  <inkml:trace contextRef="#ctx0" brushRef="#br0" timeOffset="684530">13713 9368 984 0,'0'0'5553'0,"0"0"-3833"15,0 0-407-15,0 0 143 0,0 0-616 16,0 0-528-16,-6 125-312 15,12-99-72-15,6-6-1248 32,1-8-3217-32</inkml:trace>
  <inkml:trace contextRef="#ctx0" brushRef="#br0" timeOffset="684978">13888 9379 3488 0,'0'0'2497'0,"0"0"-617"0,0 0-7 32,0 0-617-32,0 0-576 15,0 0-208-15,-23-111-128 16,23 91-120-16,13 3-88 0,10 2-72 15,-4 5-56 1,4 6-8-16,-1 4-8 0,1 0 8 0,-7 2 0 16,-3 10 96-16,-6 6 184 31,-4 5 136-31,-3-2 65 0,0 5-121 15,-15 1-136-15,-1-5-96 16,-3-1-48-16,-4-4-80 31,4-6-120-31,4-5-40 0,2-3-120 16,7-3-16-16,-1 0-121 15,6 0 17-15,-3 0 168 0,4 0 0 16,0 0-40-16,0 0 88 16,5 0 112-16,5 0-40 0,0 0 40 0,1 10 32 31,-1 1 40-31,-2 6 144 0,-5 2-16 15,-1 6 24 1,-2 3-152-16,0 17-248 0,0-10-1200 16,0-3-3625-16</inkml:trace>
  <inkml:trace contextRef="#ctx0" brushRef="#br0" timeOffset="686973">14287 9429 3488 0,'0'0'2617'0,"0"0"-985"0,0 0 129 0,0 0-337 31,0 0-520-31,0 0-288 16,-3 2-80-16,3-2-128 0,0 0-136 15,0 1-96-15,0-1-88 16,0 0-80-16,0 0-8 0,0 0-56 15,0 0 56-15,14 0 0 32,10 0 169-32,7 0 39 0,11 0 8 15,8 0-32-15,3 0-8 0,2-5-80 16,3-3-16-16,-8-3 16 15,-3 3-88-15,-10 3-8 16,-9 1 0 0,-9 0 8-16,-7 2 120 15,-6 2 32-15,-4-2 56 16,-2 2 64-16,0 0-72 0,0 0-208 0,0 0-688 15,0 0-2537-15</inkml:trace>
  <inkml:trace contextRef="#ctx0" brushRef="#br0" timeOffset="687920">14757 9297 1584 0,'0'0'3257'16,"0"0"-857"-16,0 0-279 15,0 0-441-15,0 0-496 0,0 0-416 16,0 0-304-16,0 0-152 16,0 0-216-16,5 0-80 0,9 0 40 15,9 0 81 1,4 9 31-16,4 2 8 15,4 1-48-15,3-3 32 16,-1 4-32-16,-5-3-32 0,0-3-88 31,-8 4 64-31,-4-5-72 31,-4 2 8-31,-6-4 64 0,-9-1-64 0,-1 1 120 0,0 0 208 16,0 3 240-16,-5 5 128 16,-14 4-384-16,-10 6-72 0,-7 4-192 15,-7 2-56-15,1 0-952 16,-13-6-736-16,11-6-1545 0,14-10-7393 0</inkml:trace>
  <inkml:trace contextRef="#ctx0" brushRef="#br0" timeOffset="689086">15399 9184 1536 0,'0'0'2504'15,"0"0"-767"-15,0 0-249 16,0 0-64-16,0 0-335 0,138-68-409 31,-95 62-168-31,7 2-176 16,4 4-8-16,5 0 56 0,-2 0-72 15,-2 4-72-15,-2 10-96 16,0 0-56-16,-6 4-80 16,-1 0 224-16,-1 0-112 0,-8 2-32 15,-2 0-80 1,-4 2 64-16,-8 0-64 15,-4 4 8-15,-4 3 120 0,-9 3 64 16,-6 0 96-16,0 5 17 16,0 2-57-16,-18 1-104 15,1 0-32-15,-6-2-48 16,-1-4 8-1,-5-1 0-15,0-6-64 16,-7-1 40-16,-3 0 0 0,-3-3 16 0,-5-6 0 16,-6 2-24-16,-2-8 64 15,-6-2-104-15,0-7 88 16,-2-2-88-1,1 0 104-15,4-9-16 32,6-8-72-32,9-9 280 0,4-5-48 0,16-4-256 0,4-10-136 15,16-5-384-15,3-8-256 16,11-22-513-16,12 13-935 0,-1 13-3465 15</inkml:trace>
  <inkml:trace contextRef="#ctx0" brushRef="#br0" timeOffset="689724">15469 9372 5801 0,'0'0'1768'16,"0"0"-832"-16,0 0 617 0,0 0-441 16,0 0-272-16,0 0-312 31,100 11-72-31,-82-1-160 0,-2 3-88 31,-5 4 56-31,-4 1 89 16,-7 4 55-16,0 4 64 0,0 2-64 15,-20 0-208-15,-2 0-8 0,-1-3-184 31,-1-6 96-31,6-4-104 0,5-8 8 0,4-3-8 0,4-2 64 16,5-2-56-16,0 0-8 16,0 0-8-16,0 0-216 15,5 0 0-15,11-2 208 0,6-8 16 16,4-2 8-16,5-4-8 15,3-4-288-15,8-4-752 16,-7 4-1057-16,-7 2-2624 16</inkml:trace>
  <inkml:trace contextRef="#ctx0" brushRef="#br0" timeOffset="690024">15737 9423 3752 0,'0'0'2681'16,"0"0"-985"-16,0 0 297 0,0 0-569 31,-13 112-488-31,13-83-344 16,0-10-128-16,0-4-360 15,0-10-96-15,0-3 136 0,8-2-88 16,3 0-40-16,-4-11 193 16,3-10 23-16,-4-1-64 0,-4-4-40 15,-2-1-40 1,0 4-88-16,-2 1-152 31,-9 3-1097-31,-1 10-1271 0,4 3-5610 0</inkml:trace>
  <inkml:trace contextRef="#ctx0" brushRef="#br0" timeOffset="690195">15737 9423 4929 0,'116'52'1664'15,"-109"-52"-264"-15,-1 0 33 16,9 0-849-1,1-7-584-15,0-4-64 16,-3 1-2881-16</inkml:trace>
  <inkml:trace contextRef="#ctx0" brushRef="#br0" timeOffset="690480">15931 9357 4496 0,'0'0'1401'16,"0"0"-17"-1,0 0 448-15,0 0-639 0,0 0-393 0,0 0-360 32,0 0-24-32,34 77-80 0,-34-52-112 15,0-1-120-15,-10-2-96 16,-1-4-16-16,3-4 16 0,3-6-56 15,5-2 48-15,0-6-104 16,0 0-56-16,0 0 160 16,6 0 96-1,12 0 80-15,3-6-176 16,0-8-344-16,8-6-880 0,-6 4-1441 15,-4 2-3368-15</inkml:trace>
  <inkml:trace contextRef="#ctx0" brushRef="#br0" timeOffset="690662">16141 9340 2840 0,'0'0'3177'0,"0"0"-1129"0,0 0-487 16,0 0-673-16,0 0-72 0,0 0 32 31,0 57-264-31,0-31-320 15,0 0-264-15,0 10-48 16,0-10-1336-16,0-4-4561 0</inkml:trace>
  <inkml:trace contextRef="#ctx0" brushRef="#br0" timeOffset="691521">16317 9406 312 0,'0'0'4465'0,"0"0"-2649"0,0 0-648 16,0 0 24-16,0 0 177 0,0 0-337 15,118 0-96-15,-68 0-224 31,8 0-184-31,6-6-7 16,-5 1-97-16,-3-3-72 0,-6 2 32 16,-5 1-104-16,-11 1-16 15,-9 2-88-15,-9 2-88 0,-8 0-88 16,-3 0 72-16,-5 0 72 15,0 0-144-15,-7 0-584 32,-9 0-1857-32,1-2-8241 0</inkml:trace>
  <inkml:trace contextRef="#ctx0" brushRef="#br0" timeOffset="692829">17152 9160 2832 0,'0'0'2721'15,"0"0"-873"-15,0 0-216 0,0 0-255 0,0 0-481 31,74-104-336-31,-32 79 56 0,5 4-128 16,6 3-160-16,5 6-72 16,2 5-144-16,-2 7-104 15,0 0 72-15,-4 11-64 0,-1 10 40 16,-5 5 112-16,-1 3 9 31,-5 1-65-31,-8 2-16 0,-7 2 32 31,-7 5-32-31,-9 2 40 16,-8 1 40-16,-3 5 104 15,0-2-64-15,-19 2-112 0,-4-3 32 16,-7-5-24-16,-1 0-8 16,-9-5-24-16,-2-4 72 0,-2-5-144 15,-6-6 40-15,2-6 88 0,-4-9-16 16,-1-4-112-16,-1-2 16 15,1-21-24-15,-2-7-48 0,3-4 48 16,2-2-80 0,10 2 80-1,6 0 48-15,13 4-48 0,7 2-104 31,10 2-152-31,4 0-416 0,7-10-552 0,12 8-1065 0,4 3-2688 16</inkml:trace>
  <inkml:trace contextRef="#ctx0" brushRef="#br0" timeOffset="693208">17152 9160 3488 0,'151'127'2345'0,"-136"-132"-233"16,4 3-295-16,1 0-505 16,2 0-304-16,-2 2-248 0,-4 0-240 15,-5 0-120-15,-3 6-176 31,-4 9 161-31,-4 5 143 0,0 7 32 16,-15 5-256-16,-6 5-304 16,-6-3-8-16,2-2-368 15,3-11-104-15,4-4 256 16,8-9 120-16,7-6 104 15,3-2 0-15,0 0 24 16,0 0-24-16,3 0-112 0,15-10 112 16,9-2 48-16,3-4-48 15,5-2 0-15,-1 0-96 16,13-3-1081-1,-12 8-1047-15,-9-2-3217 0</inkml:trace>
  <inkml:trace contextRef="#ctx0" brushRef="#br0" timeOffset="693534">17591 9206 4488 0,'0'0'1769'15,"0"0"199"-15,0 0-183 16,0 0-665-16,0 0-280 15,0 0-320-15,134 16-264 0,-116 0-48 16,-10 5-160-16,-5 2 24 31,-3 5 32-31,0 4 96 0,-16-2-200 16,-2-2 0-16,2-3 0 15,5-9 8-15,4-6-8 16,2-6 0-16,5-2-72 0,0 0 72 16,0-2 0-16,4 0 160 15,9 0 144 1,4 0-88-16,8 0-79 0,4-2-137 15,24-12-233-15,-6 0-1343 16,-7 2-5249-16</inkml:trace>
  <inkml:trace contextRef="#ctx0" brushRef="#br0" timeOffset="694335">18045 9342 4112 0,'0'0'2305'0,"0"0"-177"16,0 0-391-16,134-36-489 0,-92 27-344 15,0 1-296-15,-3-1-296 16,-6 3-152-1,-2 4-96-15,-8 2-64 16,-1 0-336-16,-6 0-1136 16,-7 0-3089-16</inkml:trace>
  <inkml:trace contextRef="#ctx0" brushRef="#br0" timeOffset="694655">18415 9146 6377 0,'0'0'1336'15,"0"0"112"-15,0 0-159 0,0 0-353 16,145 17-224-16,-108-8-328 31,-3 1-96-15,-7 0-112-16,-9 2-80 0,-10 4 168 0,-8 4 224 15,0 4 161-15,-24 5-281 16,-7 3-368-16,-14 6-1025 0,3-8-1663 16,11-10-7314-1</inkml:trace>
  <inkml:trace contextRef="#ctx0" brushRef="#br0" timeOffset="695391">18771 9052 5457 0,'0'0'2392'0,"0"0"-527"16,0 0-497-1,152-56-336-15,-94 44-184 16,4 1-392-16,1 7-200 15,-5 4-192-15,-3 0-64 16,-10 11 16 0,-9 8 0-16,-9 6-8 0,-8 3 0 15,-9 2 56-15,-8 6 64 0,-2 0-39 16,0 5-25-16,-12 0-64 15,-5 1 0-15,-8 3 56 0,-4-5-56 16,-1-3 0-16,-4-3-88 31,0-3 88-31,-3-7-8 16,1-6 8-16,1-6 0 0,1-8-8 15,3-4 8-15,-1-2 72 0,3-22 152 16,4-12-200-16,4-10-24 16,5-8-577-16,13-25-655 15,3 15-1472-15,0 10-3458 0</inkml:trace>
  <inkml:trace contextRef="#ctx0" brushRef="#br0" timeOffset="695709">18771 9052 3448 0,'152'82'2001'0,"-140"-76"-281"15,4 0 0-15,-2 0-383 16,2 2-457-1,-4 0-408-15,-4 4-240 16,-5 3-104-16,-3 0 72 31,0 6-40-31,-19-2-160 0,-2-3-56 0,0-2 56 0,3-7 16 0,10-3 48 16,3-4 832-16,5 0-144 15,0 0-423-15,0 0-249 16,18-2 120 0,6-11 104-16,7 1-192 31,1-2-24-31,5 0-88 0,-3 3-648 0,11 0-737 0,-9 5-1247 15,-12 2-4098-15</inkml:trace>
  <inkml:trace contextRef="#ctx0" brushRef="#br0" timeOffset="696085">19180 9052 744 0,'0'0'4385'16,"0"0"-2321"-16,0 0-200 15,0 0-263-15,0 0-417 0,0 0-240 32,0 0-200-32,61 28-231 0,-61-12 279 15,0 4 160 1,-19 2-288-16,-4 3-344 0,4-6-200 0,3-3-64 15,6-8-56 1,10-2-104-16,0-6-704 0,3 2 160 0,12-2 464 31,8 0 112-31,-2 2 72 16,-2 0-16-16,-1 0 32 15,-9 5-32-15,-2 0-16 0,-7 5 32 16,0 5 152-16,-5 4 200 16,-14 3-352-16,-14 6-576 0,9-5-2017 15,5-7-6657-15</inkml:trace>
  <inkml:trace contextRef="#ctx0" brushRef="#br0" timeOffset="696493">19456 9300 6121 0,'0'0'1864'15,"0"0"209"-15,0 0-313 0,0 0-304 16,133-37-263-16,-95 22-481 16,3 1-240-16,1 2-296 0,-5 0-80 31,2 4-48-16,-7 1-48-15,0 2-800 0,-9 3-825 0,-13 0-3224 0</inkml:trace>
  <inkml:trace contextRef="#ctx0" brushRef="#br0" timeOffset="696748">19823 9007 6281 0,'0'0'944'0,"0"0"144"15,0 0 321 1,0 0-225-16,150 11-128 16,-113-9-64-16,-6 2-432 15,-9 2-120-15,-5 4-95 0,-14 2-81 16,-3 3 288-16,-8 10 320 0,-21 5-872 15,-31 22-120 1,3-8-1841-16,11-5-4912 16</inkml:trace>
  <inkml:trace contextRef="#ctx0" brushRef="#br0" timeOffset="697393">20328 8888 2904 0,'0'0'2089'0,"0"0"-505"16,0 0-336-16,129-53-112 15,-87 47 9 1,0 5-481-16,-4 1-120 0,-1 5-136 16,-2 15 128-16,1 8 216 0,-2 2 104 15,-4 4-191-15,-4 7-289 16,-6-1 32-1,-4 6-32-15,-8 2-152 16,-5 0-48-16,-3-2 8 16,0-3 24-16,0-5 64 0,-10-6 80 15,-12-2-32-15,-11-2-80 16,-7 0-112-16,-12-5-128 0,-1 0-224 31,-11-11-216-31,-1-10 160 16,0-2 112-16,2-22-416 15,8-14 8-15,10-7 392 0,16 0 184 16,16-2 152-16,13 1-152 15,0-1-48-15,24-4-72 0,7 0-288 32,18-8-857-32,-7 11-1023 0,-10 12-3905 15</inkml:trace>
  <inkml:trace contextRef="#ctx0" brushRef="#br0" timeOffset="697776">20296 9118 4793 0,'0'0'2280'16,"0"0"-1056"-1,0 0 505-15,0 0-561 0,0 0-144 0,123-16-352 0,-109 16-296 16,-2 0-136-16,-12 12-88 16,0 8 377-16,-7 4-41 0,-20 8-288 31,-4-2-200-31,-3-2 8 15,7-8 32 1,9-8-32-16,10-5 64 0,8-5 176 0,0-2-8 16,0 0-176-16,11 0-56 15,16 0-8-15,9 0 112 0,8-13-112 31,2-4-480-31,19-20-913 16,-20 5-1671-16,-9 2-5514 0</inkml:trace>
  <inkml:trace contextRef="#ctx0" brushRef="#br0" timeOffset="698031">20642 8973 5577 0,'0'0'2728'0,"0"0"-1399"15,0 0-257-15,0 0 408 0,-55 107-392 16,48-63-287-16,6 2-65 0,1 0-192 15,0-1-32 1,0-9 96-16,0-6-144 16,4-8-232-16,8-10-40 15,1-8 8-15,0-4 0 16,3 0-96-16,-3-19 72 15,0-4-40-15,-4-3-136 0,-4-1-24 32,-5 5-40-32,0 6-168 0,-21 9-432 15,-39 13-440-15,9 20-688 16,-6 8-2449-16</inkml:trace>
  <inkml:trace contextRef="#ctx0" brushRef="#br0" timeOffset="699268">17520 9694 2264 0,'0'0'2160'0,"0"0"-479"15,0 0-97-15,0 0-248 16,0 0-183-16,0 0-209 0,0 0-144 16,0 0-80-16,0 0-32 15,0 0-232-15,0 0-224 31,0 0-127-31,0 0-105 0,6 0 0 16,1 7 48-16,-1-1-32 16,1 2-8-16,-2-1 0 0,-4-3-8 0,2-2 8 15,-3 0 40 1,0-2 8-16,0 2 0 15,0-2 8 1,0 0 16-16,0 0-72 0,0 0 8 16,0 3-8-16,0 1-8 15,0 2 8-15,0 3-8 0,0-1 0 16,0 3 0-16,0 4 0 15,0 7 0 1,0 10 8-16,0 10 0 16,0 10-8-16,0 7 8 15,0-2-8-15,0-3 0 0,0-11-72 16,7-11-136-16,-1-9 56 0,1-8 96 15,-4-9 48-15,-1-2 8 32,-2-2 8-32,0-2 72 15,1 0 120-15,-1 0 32 0,5 0-64 16,-5 0-104-16,2-2-64 0,3-8 8 15,1-5 0-15,0 0 0 32,3-2-8-32,-6-4-528 15,-3 5-1377-15,0 2-5736 0</inkml:trace>
  <inkml:trace contextRef="#ctx0" brushRef="#br0" timeOffset="699567">17404 10044 4945 0,'0'0'3960'0,"0"0"-2743"15,0 0-753 1,0 0 88-16,0 0 224 15,0 0-272 1,0 0-216-16,134 85-120 16,-105-68-88-16,-8-4-72 15,-4-3 64-15,-2-5-16 16,-7-5 0-16,-1 0 224 0,-3 0 385 15,1-15 111-15,3-11-368 0,0-5-408 16,2-6-664 0,1 5-1209-16,-6 7-2968 0</inkml:trace>
  <inkml:trace contextRef="#ctx0" brushRef="#br0" timeOffset="700153">17316 10532 3288 0,'0'0'2545'15,"0"0"-857"-15,0 0-128 0,0 0-167 16,125-102-233-16,-75 77-288 0,-2 5-360 15,4 6-248 17,-8 9-248-32,-1 5-8 0,-9 0 48 0,-3 21-56 15,-7 5-112-15,-5 4-64 16,-1 2 152-16,-11 0-80 0,-3-2 24 15,-4 3 40-15,0-1 40 16,-6 0 48-16,-17 2-32 31,-1 3 120-31,-5-2-32 0,-2 1-88 16,-4-2 64-16,-4-2-72 0,-3-1 8 15,-5-7 32-15,2-9-40 16,-5-4 80-16,-2-9-40 16,-1-2 24-16,1-4-24 0,7-16-40 31,3-7 120-31,16-1 104 15,10-4-152-15,16-2-80 0,0-2-88 32,11-3-40-32,23-4-280 0,16-10-608 15,-6 12-1360-15,-8 9-3602 16</inkml:trace>
  <inkml:trace contextRef="#ctx0" brushRef="#br0" timeOffset="700471">17316 10532 3528 0,'23'48'2393'31,"-5"-48"-385"-15,4 0-255-1,1 0-329-15,-4 0-184 0,-6 0-432 0,-3 4-336 16,-5 4-248-16,-5 4 97 0,0 4 167 15,-5 6-112 1,-13 0-344-16,-4 2-32 16,1-6-96 15,6-6 48-31,4-4 48 0,6-6 8 0,5 0 56 0,0-2-64 0,0 0-56 15,10 0-160-15,9-8 144 0,10-4-64 16,-1-6-545-16,7-10-655 31,-4 3-1416-31,-9 4-3426 0</inkml:trace>
  <inkml:trace contextRef="#ctx0" brushRef="#br0" timeOffset="700662">17567 10500 4544 0,'0'0'3297'0,"0"0"-1064"16,0 0-945-16,0 0-720 0,0 0-288 15,-42 58-128-15,38-36-96 16,4 0-56-16,0-4 8 16,0-4 40-16,0-2 112 0,7-2 48 15,3-4 24 1,1-2 8-16,3-4-32 15,3 0-104-15,0 0-104 0,3-8-680 16,2-12-784 15,-1 2-1721-31,-8 0-5104 0</inkml:trace>
  <inkml:trace contextRef="#ctx0" brushRef="#br0" timeOffset="700826">17567 10500 5097 0,'50'0'2568'15,"-50"5"-888"1,-3 10-255-16,3 2-673 0,0 6-320 0,0 1-256 47,0 6-176-47,0 14-128 15,0-8-1544-15,0-4-6202 0</inkml:trace>
  <inkml:trace contextRef="#ctx0" brushRef="#br0" timeOffset="701312">17891 10698 312 0,'0'0'4825'31,"0"0"-2569"-16,0 0 1-15,0 0-833 0,0 0-824 0,0 0-448 16,0 0 272-16,0 0 96 16,123-10 168-16,-70-2-23 0,5 0-217 15,1 0-56-15,0-1-128 31,-7 2-152-15,-5 3-48-16,-5 2-56 0,-7-1 56 0,-7 4-64 16,-6 1-336-16,-7 0-272 0,-5 2-665 15,-7 0-1167-15,-3 0-4610 0</inkml:trace>
  <inkml:trace contextRef="#ctx0" brushRef="#br0" timeOffset="701560">18447 10490 3488 0,'0'0'1745'15,"0"0"-489"1,0 0-136-16,0 0-168 0,140 2 17 0,-115 2-321 0,-11 4-56 15,-7-1-32-15,-7 8 400 0,0 4 112 32,-21 6-424-32,-7 1-648 15,-19 10-408-15,13-8-1552 0,4-8-4769 16</inkml:trace>
  <inkml:trace contextRef="#ctx0" brushRef="#br0" timeOffset="702257">19031 10323 5297 0,'0'0'2392'16,"0"0"-615"-16,0 0-353 15,135-58-512-15,-82 44-224 0,0 4-80 16,4 4-224-16,-6 6-176 31,-7 0-136-31,-5 6-72 16,-7 14 16-16,-5 4 32 0,-4 6-40 15,-4 0 56-15,-2 2-16 16,-9 2 24-16,-4-2 81 0,-4 2 199 15,0 2 56-15,-6 3-136 32,-17 1-136-32,-2 0-64 0,-1 0 24 15,-7-4-40-15,4-4 24 0,0-5-32 16,0-6-40-16,0-4-8 15,-5-6 0-15,2-5 64 0,-4-4-56 16,-7-2 72 0,1 0-16-1,-7-12 8-15,3-5 176 16,0-2-80-16,11-1 24 0,6 1 192 0,16-2-32 15,8-3-352-15,5-6-56 16,10-6-544-16,19-6-400 0,14-18-777 31,-4 11-1239-31,-8 10-5658 31</inkml:trace>
  <inkml:trace contextRef="#ctx0" brushRef="#br0" timeOffset="702562">19031 10323 1376 0,'-6'128'5729'0,"6"-128"-4873"0,6 0 184 16,11 2 393-16,0 0-297 15,4 3-144-15,-6-1-480 0,1 5-248 31,-9 3-64-31,-4 8-32 16,-3 5 289-16,0 3-145 0,-15 0-112 16,2-5-128-1,0-4 8-15,5-8-80 0,8-4-8 16,0-5-96-16,0-2 104 0,15 0 72 15,4-2 32 1,9-14-104-16,1-7-312 16,1-2-593-16,1-1-1047 0,3-15-1113 15,-5 11-1976-15,-5 3 2697 16</inkml:trace>
  <inkml:trace contextRef="#ctx0" brushRef="#br0" timeOffset="702807">19333 10428 3952 0,'0'0'3257'0,"0"0"-776"16,0 0-561-16,0 0-616 15,0 0-456-15,0 0-343 0,0 0-249 16,0 0-112-16,-24 92-48 31,37-80-16-31,0-1 24 16,3 0-88-16,-3-1-8 0,0-3-8 15,-2 2 8-15,-1-1-8 16,-2-2 8-16,-3-2-8 0,1 0 8 15,-6-2 16-15,0-2-8 16,0 1 120-16,0-1 8 16,0 2 240-1,-11 3 392-15,-11 1-560 16,-4 6-216-16,-26 8-728 0,7-2-736 15,3-4-2417-15</inkml:trace>
  <inkml:trace contextRef="#ctx0" brushRef="#br0" timeOffset="702978">19329 10439 6449 0,'0'0'2488'0,"0"0"-519"16,0 0-233-16,0 0-584 15,0 0-591-15,0 0-561 16,0 0 0-1,106-11-1121-15,-88 17-3832 0</inkml:trace>
  <inkml:trace contextRef="#ctx0" brushRef="#br0" timeOffset="704009">19750 10694 904 0,'0'0'3032'16,"0"0"-1007"-16,0 0-561 16,0 0-248-16,0 0-407 31,0 0-345-31,0 0-312 0,-3-4-40 15,9 2 288-15,10 0 48 16,7-2 248-16,3 0-56 0,11 0-8 16,7-2 56-16,6-2 9 15,5 0-41-15,4-2-160 16,4 0-72-1,0 0-32-15,-1 0-96 0,-1 0-120 16,0 0-72-16,-2 0-56 16,-1 1 24-16,-3 0 72 15,-4 1-96-15,-5 2 32 0,-9-1-72 16,-2 3 0-16,-6 2 8 15,-4 1-16 1,-3-1 8-16,-9 0 8 0,-2 0-8 16,-1-2-8-16,-7 0 0 15,2-3 48-15,-5-1 88 16,0 1-16-16,0-1-40 0,0-5-8 15,-5 2-24-15,-3-6-40 16,2-2-8 0,1-8-88-16,-2-7-96 31,3-8-80-31,-1-8-56 15,3-6 16-15,-6-8 96 0,0-2 16 16,5-2 184-16,0 3 0 16,1 5-80-16,2 6 88 0,0 9 8 31,0 10 64-31,0 6 72 0,0 10 128 0,-3 4-16 15,1 8-16-15,-3 1-136 0,2 1-104 16,-5 5-496-16,-11-2-944 16,-1 2-2481-16,1 0-6569 0</inkml:trace>
  <inkml:trace contextRef="#ctx0" brushRef="#br0" timeOffset="704273">20651 9628 6409 0,'0'0'3033'16,"0"0"-1457"-16,0 0 168 0,0 0-111 15,0 0-289 1,-37 104-344-16,27-78-416 15,4-2-360-15,3-5-128 16,-1-2-96-16,4-7-152 16,0-4-792-1,0-6-376-15,0 0-545 0,0-10-527 0,12-14-1513 16,-1-5-896-16</inkml:trace>
  <inkml:trace contextRef="#ctx0" brushRef="#br0" timeOffset="704431">20651 9628 3800 0,'39'-37'2537'0,"-31"37"-625"0,3 0-199 16,9 0-129-1,-4 9-160-15,7 4-303 0,1 6-401 0,3 5-176 32,-3-1-384-32,1 5-160 0,-3 13-312 15,-4-12-1457-15,-8-3-7545 16</inkml:trace>
  <inkml:trace contextRef="#ctx0" brushRef="#br0" timeOffset="707606">20931 9244 2816 0,'0'0'2921'16,"0"0"-1481"0,0 0 112-16,0 0 9 15,0 0-633-15,0 0-264 16,0 0-48-1,27 2-256-15,-16-2-80 0,2 2 16 0,-1 0-144 16,-4 0-48-16,-2 0-40 31,-1 1-56-31,-5-1 8 0,2 0 40 16,-2-2-8-1,0 0 8-15,0 0 8 0,0 0-7 0,0 0-9 16,0 0-48-16,4 0 0 16,-4 0-8-1,0 2 8-15,2-1 0 16,1 1 0-16,4 0 0 0,-7 0 0 15,5-2 0-15,-4 2 8 16,4-2-8-16,-5 0 8 16,2 2-8-16,4-2 8 0,-3 2 0 15,5 0 0 1,-1 2 48-16,4 1 96 15,4 1-32-15,3 1 32 16,-1 3-72-16,6 1 40 16,-4 0 368-16,1-1-224 0,1 3-152 31,-2-2-24-31,2 4 48 0,0 1-72 15,2 4 16-15,-1 1-72 16,-2 4 272-16,1-1-64 0,-4 4-80 16,1 0 32-16,-5 0-16 15,0-1-24-15,3 1-120 0,-9-3 48 31,2 3-40-31,-1 2 40 16,-1 2 0-16,-4 2 56 0,-1 3 88 16,-2 1 72-16,0 2-40 15,0 0-16-15,-2 4-24 0,-9 0-15 16,-1 3-105-16,1-2-16 15,-5 2-40-15,3-2 40 32,0 2-48-32,-9-1 136 0,2 2-8 0,-2 0 16 15,-1 0-56-15,-1-4-40 16,-4-1-8-16,-1-1 24 0,2-3-24 15,-6 2-40-15,1-3 88 16,-5-2-48 0,5 0-40-1,-2 1 0-15,-3-5 40 0,-2 0-48 0,3-2 8 16,-1 0-8-16,-2-3 16 15,-3 1-16-15,2 3 8 16,-4-3 0-16,-4 0 0 0,-5 0 48 31,-7 2-56-15,-8-2 0-16,-11 0-80 0,-2 1 32 15,4-5-16-15,-1-3-128 0,7 0-88 0,7-6 136 16,5 2 96-16,9-4 48 16,2 0 0-16,1-1 8 31,0 0 0-31,-1-2 40 15,-5-4-32-15,-6 0-16 0,-4-3 0 16,-3-1 0-16,-3 1 8 0,-1-1 0 16,6 0 0-16,4 0-8 15,7 2 8-15,9 0 0 31,2 2 0-31,11 0 96 0,-3-5 120 16,4 2 64 0,-1-3-40-16,-3 0-8 0,0 0-24 0,-1 0-48 15,-7-4-96-15,-7-4-64 0,-1 2 40 16,3 2-48-1,-1 2 0 1,1 2 0-16,-1 0 0 0,-2 0 0 16,0 0-8-16,-4 0 0 31,-1 0 8-31,2 2 8 0,-7-2 0 0,2 0-8 0,-2 0 0 0,1-4 0 31,2-3 0-31,-1 0-8 16,5 1 0-16,-1 0 8 0,3 4-16 15,2 2-40-15,1 0 8 31,-2 0 40-31,1 0 0 0,1 0 8 0,1 0-16 16,-3 0 16 0,2 0 0-16,1 0 16 15,-5-2-8-15,4-7-8 0,-6 0 0 16,1 1 8-16,-2 2-8 15,-1 4 0-15,-6 0 0 0,6-1 0 32,-2 3 0-32,1-2 8 15,2 0-8-15,-3-3 8 0,1-1 8 16,-4-2-8-16,0-5 0 15,-4 2-8-15,4-1 0 0,-1-1-16 16,-1 2-24-16,5 0 32 16,2 1 8-16,4 3 0 15,2-3 0 1,5-3-16-16,-2 2 16 0,3-6 0 15,1 2-8-15,-6-4 0 16,4 2 0-16,-2-4 0 0,5 1-88 16,2 0 24-16,4 0 72 15,6 2 0 1,2 2-8-1,2 0 8-15,2-2-72 0,0 2 64 0,-2 0-112 32,0-1 120-32,-1 2 8 15,-2 0 40-15,0 0-48 0,0 2 0 16,3 2 0-1,2-2 8-15,-1 3 0 0,3 1 0 0,-1-1-8 16,0-1 0-16,1-1 0 16,-2-2 0-16,-1 0-64 15,-2 0 64-15,3-2 8 0,-7 0 40 31,0-4-40-31,-1 2-8 16,0 2 0 0,3 0 0-16,6 6 8 0,5-1 0 0,4 4-8 15,-1-3 0-15,2 2-48 16,-1-1 40-16,1 0 8 0,-3-1 48 15,3-3-40-15,-10 4 56 32,4-1 0-32,-1-1-56 15,3 2 0-15,1 1 64 0,-1-1-64 16,6 1 0-1,0-1 0-15,-1 1-8 16,4-3-64-16,-1 1 56 0,1 3 0 16,3-4-32-16,-7 3 40 15,1-1 16-15,3-4-8 0,-2 1 64 31,1-1-72-31,-3 0 0 0,1-1 0 0,0 0 0 0,-1 0 0 16,0-2 16-16,-3-2-16 0,1-2-40 31,-3-2 32-31,0 0-32 16,-3-4 40-16,-1 2 0 0,3-1 8 15,1 3 8 1,1 5-16-16,3 0 32 0,5 5-32 16,1 1-120-1,2 2-16-15,0-1-32 16,1 1 8-16,-1-2 80 0,1 1 80 15,0-1 16-15,2 0 80 16,-3-1-96-16,0 3 0 16,2-2-8-16,0 1 0 0,0 0 0 15,1 0-48-15,0 0 8 31,1-2-24-31,-2 2 64 0,1-2 0 16,-1 2 0-16,3-2 8 16,-5 2 16-16,3-3-16 0,-3 4 0 31,5-3-8-31,-3-1-64 0,0 2 24 0,1-1 0 15,-1-2-24 1,3-2-24-16,-3-2-48 0,0 1 16 16,1 2-16-16,-1 0 96 15,3 3-48-15,0 1-8 16,-2 0 48-16,2 3 0 0,0-2 56 0,-1 3 0 31,1-4 8-31,0 1 32 16,0 1-40-16,0-4-97 15,0 1 97-15,0 2-16 0,0-2-32 16,-4 2 48-16,4 0 0 15,0 4 8 1,-1 0 48 0,1 4 17-16,0 0-17 0,0 2-56 0,0 0-8 15,0 0 8-15,0 0-8 16,-5 0-129-16,5 0 129 15,0 0 0-15,-2 0 0 0,2 0 8 16,0 0 8-16,0 0 73 31,0 0-33-31,0 0 24 0,0 0-72 16,0 0-32-16,0 0 32 15,0 0-48-15,0 0-49 16,-3 0 1-16,3 0 0 0,0 0 40 16,-2 0-8-1,2 0 64-15,0 2 8 16,0-2 80-1,0 0-88-15,0 0-192 0,0 0-480 0,0 2-648 16,-4 2-400-16,-3 4-465 16,-1 12-944-16,-2-2 329 0,2-4-1217 15</inkml:trace>
  <inkml:trace contextRef="#ctx0" brushRef="#br0" timeOffset="708306">14106 9683 1792 0,'0'0'2504'0,"0"0"-863"0,0 0-177 16,-34-19-112-16,28 13-63 16,1 4-337-16,1-1-104 15,4 1-304 1,-3 2-104-16,3 0 32 15,-1 0-64-15,-3 2-176 0,-4 14-71 16,-1 7 63-16,-1 7 24 16,0 4-112-16,-1-2 16 0,3-2 64 31,3-6-208-31,2-6 0 15,-4-2 88-15,6-4-96 16,1-4-16-16,0 0-528 0,0 0-409 16,0-4-1207-16,0-2-809 0,0-2-2744 15</inkml:trace>
  <inkml:trace contextRef="#ctx0" brushRef="#br0" timeOffset="708591">14046 9696 1424 0,'0'0'1968'0,"0"0"-599"15,0 0-169-15,0 0-288 0,0 0-128 16,0 0-24-16,0 0-96 15,0 0-239-15,8-36-89 0,2 36-184 32,3 6 160-32,6 3 256 31,7 6-32-31,0-4 104 0,1 1-304 0,2-1-112 0,-3-2-72 15,7-1-152-15,-1 9-64 0,-3-4-1128 16,-8 2-3593-16</inkml:trace>
  <inkml:trace contextRef="#ctx0" brushRef="#br0" timeOffset="747793">13901 9764 616 0,'0'0'1056'15,"0"0"184"1,0 0 280-16,0 0-15 0,0 0-97 0,0 0-128 16,0 0-399-16,0 0-297 15,0 0-240-15,0 0-160 0,0 0-136 31,0 0-48-31,0 0-48 16,0 0 0-16,0 0 48 0,0 0 120 16,0 0 96-16,0 0 144 15,0 0 24-15,0 0-48 0,0 0-8 16,0 0 40-16,0 0-40 15,0 0 8 1,0 0-16-16,0 0 32 16,0 0 33-16,0 0 79 0,0 0-40 15,0 0-16-15,0 0-80 16,0 0-48-1,0 0-64-15,0 0-40 16,0 0-48-16,0 0-56 16,0 0-24-16,0 0-40 0,0 0-8 15,0 2 0-15,0-2 0 16,0 1-48-16,0 3 48 15,0 0 0-15,0 1 0 0,0-1 48 16,0 0-40 0,0 2 8-16,0-2 40 15,0 3-8-15,0 0-48 16,0 1 8-16,0 2 40 0,0-3-40 15,0 2 8 1,0-1-8-16,0-2-8 0,3 0 8 0,-3 2-8 31,2 0 8-31,4 2-8 16,-6 0 8-16,2 2-8 15,1 0 8-15,-1 2 0 0,-2 0 8 32,1-1-8-32,2 0 0 15,-1-1 48-15,1 0-56 0,-1 0-8 0,-1 1 0 16,4-4 8-16,-1 1-8 15,-1 1 0-15,0-3 0 16,-1-1 8-16,-1 1 0 16,4-1 0-1,-5-1 0 1,0-2 8-16,0 1 40 0,0-1 0 0,0 0-40 15,0 3 8-15,0-1-8 0,3 2 32 16,-3-3-40 0,2 3-8-16,-2 1 0 0,2-3 0 15,-2 2 0-15,4-1 8 0,-4 2 0 16,2-1 0-1,-2 1 16 1,3 2-8-16,-1 1 0 0,3-1 0 16,-5 2 0-16,0-1-8 0,0-3 0 15,1 2 0-15,-1-3 0 16,0 0 16-16,4 2-8 0,-4 0 0 31,0 4-8-15,0 0 8-16,0 2-8 0,0 0 0 15,3 3-8-15,-3-2 0 0,1 0 8 16,1-2 0-16,0 2 0 16,-2-4 0-16,3 0 8 0,0 1 0 31,-3-3 8-31,0 4-16 15,3 0-16-15,-1 0 16 0,1 0 0 16,0-2 0-16,1-1 0 0,-3-5 0 16,2 2 0-16,-1-3 0 15,0-2 0-15,-2 2 16 16,0-2-16-1,3 1 8-15,-3 2 8 32,2-1-16-32,1-2-8 0,-2 0 0 0,1 0 0 0,-2-2-72 15,2 0 72-15,-2 2 0 16,3 0 8-16,-3 0 8 15,3 0 40-15,-3 0-48 16,2 2 8-16,-1-2-8 16,1 1-8-1,-2-2-8-15,0-1 8 0,3 0-40 0,-3-2 40 16,0 2 0-16,3-2 0 0,-3 2 0 31,0 0 0-31,2 0 8 16,-2 2 0-16,2 0 0 15,-2 0 0-15,1 1-8 16,2-3 8-16,-1 1-8 0,0 1 0 15,-2-2 0-15,3 2 8 0,-1 0 0 32,-2 0 0-32,3 3 0 15,-2 0 8-15,-1-1-8 16,2 0 0-16,1 0 0 0,-1-1-8 15,1-1-56-15,-1 2 64 0,-1-1 0 16,4 5 0-16,-5 5 0 16,2-2 48-1,3 4-48-15,-4-2-8 16,4 0 8-16,-2-4 0 15,-1 2 0-15,3-1-8 0,-4-3-128 16,3 2 40-16,-1-3 16 16,0-2-8-16,-1 0 0 15,-1-3 80-15,-1 1-8 16,0-1 16-16,5-1-48 15,-5-2 40-15,0 0 8 16,0 2 0-16,0-2 0 0,0 0-8 16,0 0-64-16,0 0-56 15,0 0 32 1,0 0-32-16,0 2 16 15,0 0 48-15,0-2-32 16,0 2 8-16,0-2 80 16,0 0 0-16,0 0 8 0,0 0-8 15,0 0 8-15,0 0-8 0,0 2-40 31,0 2-8-31,0 0 56 16,3 0-8-16,-3 2 8 16,0-2-72-16,2 2-40 0,-2 0 24 15,0 2-40-15,0-3-200 16,2 4 72-16,-2-3 8 0,4-2-8 31,-4 0 96-31,0 0 88 16,0-2 56-16,0-2 8 0,0 2-9 15,0-2 17-15,0 0-8 0,0 0 16 16,0 0-8-1,0 0 17 1,0 0-1-16,0 0 40 16,0 0-56-16,0 0-153 0,0-12-1663 15,0-4-5513-15</inkml:trace>
  <inkml:trace contextRef="#ctx0" brushRef="#br0" timeOffset="750318">14133 11051 960 0,'0'0'2088'0,"0"0"-680"16,0 0-175-1,0 0-465-15,0 0-432 0,0 0-248 16,0 0-80-16,0 0 0 16,0 0-8-16,0 0 160 0,0 0 192 15,0 0 176-15,0 0 72 16,0 0 48-1,0 0-103-15,0 2-169 16,0 0-144-16,0 2-176 0,0 0-48 16,0 0 56-1,0-2 0 1,0 3-56 15,0-4-8-31,0-1 8 0,0 2-8 0,0-2 0 0,0 0 8 0,0 0-8 0,0 2 8 16,0 2-8-16,0 2 80 15,0 0-72-15,0 0 8 16,0 0 72-16,0 0-88 0,0 0 0 15,0 0 32-15,2-2-32 47,-2 1-16-47,0-1 8 0,0-2 8 16,2 1 8-16,-2-1 40 15,0 4-40-15,0-2-8 0,0 4 16 16,4-1-8-16,-4-2-8 16,0 1 0-16,2 0 8 15,-2 0 0 1,3 1 0-16,-3-3-8 0,2 1 8 0,-2-1 24 15,5 2-32 1,-5-2 0-16,0 3-8 16,0-1 0-16,1-1 8 0,3 3-8 0,-4-2 8 15,1 3-8 16,1-3 0-31,-2-2 8 0,3-1 0 0,-1 3 0 0,-2-1 8 0,3-1-8 16,-3 2 8 0,3 0-8-16,-3-2 8 0,0 1-8 0,0-1 8 31,3 3 0-31,-3-5 0 15,2 2-8 1,-2 0 8-16,3 0-8 0,-3-1 8 0,3 3-8 16,-3 1 0-16,0-1 0 0,4 2 0 15,-3-1 0-15,1 2 16 31,3-1-8-31,-5 0 0 0,0 1-8 16,3 0 0 0,-1-1 8-16,-2 0 0 0,3-2-8 15,-3 0 8-15,0 0-8 0,1 0 0 16,-1 0 0-16,0 0 0 15,2 0-8 1,-2 0 8-16,2 0 0 16,1 0 0-1,-3 0 0-15,3 1-56 16,-3-4 48-16,2 1 8 15,-2 0 0-15,1-2 0 0,-1 0 0 16,0 0 0-16,2 0 0 16,-2-2 8-16,0 2 40 0,0-2-48 0,0 0 0 15,0 2 0-15,0 0 8 16,0 3 0-1,0-3 40-15,0 2-48 0,0-4 0 16,0 1 0 0,0-1-8-16,0 0 8 15,0 0 8-15,0 0-8 0,0 2 0 16,0-2 8-16,0 2 48 15,0 0 72 1,0 2 8-16,0 0-8 0,0 0-8 0,0-4-32 31,0 3-24-31,0-3-8 16,0 0-56-16,0 0-16 0,0-9-920 15,0-3-3353-15</inkml:trace>
  <inkml:trace contextRef="#ctx0" brushRef="#br0" timeOffset="752399">13996 11502 1144 0,'0'0'1248'15,"0"0"-360"-15,0 0-216 16,0 0 97-16,-19 0-121 0,14-2-48 31,3 2 104-31,2 0 40 16,0 0 48-16,0 0 64 0,0 0-7 31,-3 0 23-31,3 0-152 0,0 0-176 0,0 0-136 0,0 0-48 15,0 0-160-15,0 0-112 32,0 0-88-32,0 0-56 15,0 0 56-15,0 7 16 0,10 0 136 16,-2 3-16-1,3 1 112-15,0 0 56 0,1 1-23 0,1-1-1 16,-2 0 24-16,3 1-80 16,-1 1-48-1,0-2-72-15,0 4 24 16,2-3-56-16,-2-1 0 0,-2 0-16 15,2-1 16-15,-2-1-64 16,-1-2 64-16,-4-1 0 16,2-2-64-16,-8 0 8 15,5-2 40 1,-3 0-40-16,-2-1 32 15,5-1-48-15,-5 2 0 0,0-2 8 0,0 0 0 16,0 2 48-16,0-2-8 31,0 0 0-31,0 0-32 0,0 0 80 16,0 0-80-16,0 0 32 15,0 0-48-15,3 0 0 0,-3 0-56 16,5 5-56-16,-4 1 112 16,6 0 0-16,-2 2 0 15,-2-3 0 1,3-1-8-16,-4 1 0 15,-2-3 8-15,2-2 0 16,-2 0 8-16,0 0 104 0,0 0-112 16,0 0 0-16,0 0-8 15,0 0-8-15,0 0 8 16,0 0 8-16,1 0 0 0,6-2 8 31,-2-14 112-31,6-11-8 16,3-8-112-16,7-28-360 0,-3 7-1184 0,-2 9-2745 15</inkml:trace>
  <inkml:trace contextRef="#ctx0" brushRef="#br0" timeOffset="753255">13919 12147 1384 0,'0'0'4153'16,"0"0"-2681"-1,0 0-120-15,0 0 57 16,0 0-401-16,74-111-80 16,-39 88-336-16,3 3-136 0,4 6-248 15,3 7-40 1,0 5-104-16,-1 2-64 15,1 0 0-15,-3 11-16 16,0 10 16-16,-7 2 0 16,4 5 24-16,-3 4-24 0,-4 3 168 15,-3 1-32-15,-2 2-64 16,-7 0 104-1,-12 2-80-15,-5 1-8 0,-3 0-72 0,0 2 32 32,-14 1-40-32,-14-3 49 15,-6 0 39-15,-5-5-96 0,-7-6 0 16,-6-10-8-16,-5-12 8 15,-1-8 8-15,3 0 48 16,2-22 16-16,5-8 312 0,4-2-128 16,13-4 0-1,9 2-64-15,10 0-88 16,4 2-104-16,8 2-56 0,0 2-120 15,8 0-392-15,12 3-401 16,7-5-727-16,-1 8-1529 31,-7 6-3640-31</inkml:trace>
  <inkml:trace contextRef="#ctx0" brushRef="#br0" timeOffset="753656">14069 12252 2816 0,'0'0'1961'16,"0"0"-449"-16,0 0-24 15,0 0-280-15,0 0-375 0,0 0-185 31,77-16-216-31,-65 16-216 16,-1 11-48-16,-5 2 120 16,-4 7 120-16,-2 5-144 0,0-2-112 15,-5 3-152-15,-9-1 0 16,-3-3-80-16,0-3-24 0,4-6 96 31,1-5 8-31,8-2 144 16,2-6 200-16,2 0-128 0,0 0-152 15,0 0-64-15,8 0 0 0,13 0 192 16,0-2 72-16,5-6-136 15,0-5-8-15,-2 3-120 16,2-1-168 0,1-2-816-16,-4 5-1040 31,-5 1-2641-31</inkml:trace>
  <inkml:trace contextRef="#ctx0" brushRef="#br0" timeOffset="753982">14259 12194 128 0,'0'0'4625'16,"0"0"-3425"-16,0 0-8 15,0 0 104-15,0 0-440 16,0 0-359-16,0 0-209 15,139 0-80 1,-110 0-112-16,-1 2-48 0,-7 0 8 0,-8 2-48 16,-4-2-8-16,-7 2-40 0,-2 2 40 31,0 2 904-31,0 6-288 15,-13 4 8-15,0 7-32 0,-3 3-272 16,3 4-184-16,2 0-48 16,1 2-72-1,7-4-16-15,3-2 0 0,0-2-976 0,0-6-1272 16,0-8-3706-1</inkml:trace>
  <inkml:trace contextRef="#ctx0" brushRef="#br0" timeOffset="755158">14681 12375 1464 0,'0'0'2816'0,"0"0"-1159"0,0 0-169 15,0 0-56-15,0 0-215 16,0 0-169-16,0 0-216 31,0 0-152-31,0 0-112 0,0 0-264 16,6 2-240-16,7 1-56 15,10 1-8-15,7 0 144 0,11-2 8 16,4 0 0-16,4 0 81 16,1-2 7 15,-2 0 8-31,-8 0-24 0,-4 0-48 0,-1-4-56 15,-10 0 32-15,-3 2-16 16,-4 0 184-16,-7 2-144 0,-3 0-80 16,1 0 0-16,-3 0-24 0,-3 0-24 15,2 0-48 1,5-3-664-1,-4-3-1281-15,1-3-2736 0</inkml:trace>
  <inkml:trace contextRef="#ctx0" brushRef="#br0" timeOffset="755700">15080 12228 3408 0,'0'0'3257'15,"0"0"-1201"-15,0 0-671 0,0 0-681 16,0 0-520-16,0 0 152 16,0 0-16-1,124 24-48-15,-82-14-96 16,-10 0-104-16,-6 4-72 15,-3 0 8-15,-17 4 48 16,-1 7 256-16,-5 1 472 0,-10 6-120 0,-14 2-343 16,-6 0-321-16,-6-4 0 31,-4-6-1057-31,9-10-815 15,10-10-2865-15</inkml:trace>
  <inkml:trace contextRef="#ctx0" brushRef="#br0" timeOffset="756798">15621 12085 3024 0,'0'0'2289'16,"0"0"-833"-16,0 0-72 15,0 0-200-15,0 0-247 0,0 0-257 16,87-53 8-1,-47 44-184-15,9 5-168 16,-2 4-80-16,9 0-72 16,-3 0-24-16,2 6-72 0,-3 7-24 15,-5 0-16 1,-5 2-40-16,-3 0-8 0,-6 6 8 0,1-1 0 31,-6 3 48-31,1 4 40 16,-5 1 8-16,-4 2-32 0,-1 0 80 31,-9 2-40-31,-2 2-24 0,-7 2-88 0,-1-1-8 0,0-3 0 15,-1 0-40-15,-14-2-24 32,-7-3 64-32,2 0 0 0,-4-3 8 15,-2-4 0-15,-5-4 0 16,1-2 72-16,-4-2-72 15,-3-6 0-15,-5-2 0 0,-5-4 0 16,-3 0-96-16,-7 0 16 16,-4-4 80-1,3-10-64-15,4-2 56 0,4-2 8 16,12 0 40-16,12 0 72 15,6 0 40 1,17-3-55-16,3-2 31 0,0-3-128 0,20-8-64 16,7-3 56-1,4 1 0 1,4-2-505-16,14 0-727 0,-9 8-1104 0,-6 10-3434 15</inkml:trace>
  <inkml:trace contextRef="#ctx0" brushRef="#br0" timeOffset="757237">15819 12298 5401 0,'0'0'1528'15,"0"0"-184"-15,0 0 41 0,0 0-361 16,0 0-496-16,0 0-208 31,70 0-176-31,-59 13-48 0,-3 2 152 16,-5 6-64-16,-3 1-80 0,0-1-96 15,-4 2-8-15,-11-5 0 16,-3-2-56-16,5-4 40 0,2-6 16 15,5-2 64 1,4-4 232 0,-1 0 64-16,3 0-176 0,0 0-184 15,0 0 0-15,11 0 0 16,10 0 104-16,0-8-56 0,6-5 32 15,3 2-80-15,0-4-64 0,6 2-688 32,3-2-1112-17,-9 3-2001-15,-2 5-2967 0</inkml:trace>
  <inkml:trace contextRef="#ctx0" brushRef="#br0" timeOffset="757875">16123 12138 2840 0,'0'0'2297'0,"0"0"-481"0,0 0-104 16,0 0-303-16,0 0-673 31,0 0-416-31,0 0-168 0,0 0 24 15,0 0-24-15,-86 109-24 16,86-88-24-16,4 1 8 16,12-1 8-16,0-2 56 0,5-2-96 0,0-2 24 15,0 0-48 1,3-4 16-1,-6 0-24-15,3-3-40 0,-3 1-8 16,-2 1 0-16,-5 1 0 16,4-1-8-16,-4-3 0 15,0 4-40-15,-3-5 40 0,0 2-48 16,-4-1 56-1,0 2 0-15,-4 1 96 16,0-1-88-16,0 4-8 0,0-1-80 16,0 0 64-16,-6-2 8 15,-5 0-64 1,-1 1 72-16,-4-6 0 0,-3 1 16 0,-1-4-8 31,-5-2 40-31,-4 0-32 0,-2 0-16 16,0-10-168-16,2 0 32 15,7 0 136-15,4 0 64 16,8 3 128-1,4 0 88-15,6 1-24 0,0-6-80 0,0-4-176 32,17-7 0-32,6-5 0 15,4-4 8-15,-1-2 80 0,3 0 56 16,-4 2-136-16,-4 6 80 15,-7 7 8-15,-3 4-16 0,-6 5-80 0,-2 6 8 32,-3 2-8-32,0 1-376 15,0 1-832-15,0-2-3121 16</inkml:trace>
  <inkml:trace contextRef="#ctx0" brushRef="#br0" timeOffset="776456">16819 6499 336 0,'0'0'4545'0,"0"0"-3089"0,0 0-336 15,0 0 184-15,0 0-95 16,0 0-281-1,0 0-200-15,0 0-64 16,0 0-80-16,0 0-112 0,0 0-64 16,3 0-7-16,4 0-49 0,1 0-72 15,6 0-32-15,4-4-144 16,5 2-48-1,3-2 88-15,4 2-24 32,7 0-8-32,-1 1 16 0,-1 1-64 0,-2-3 48 0,1 1 32 15,1 0 96-15,7-2 0 16,2 2-8-16,7-2-16 0,4 4 40 31,5 0-136-31,1 0-72 16,1 0-40-1,2 0 120-15,-1 4-128 0,-3 4 64 0,1-2 8 16,1 0-64-16,-2-2-8 15,-2 0 16-15,-5-2-16 16,2 0 8 0,0 0-8-16,0 0 0 15,-2 0 0-15,0-2 8 31,4 2-8-31,-2-2 0 0,-2 2 48 0,0-2-32 0,-3 0 40 16,-1 0-56-16,-2 0 8 0,-5 0 0 16,-2 3-8-1,0-2 64-15,-2 3-64 16,-1 2 48-16,-2 0 32 0,2 2-72 15,4 2 8 1,-4 0 56-16,7 0-16 0,1 1 8 16,0-2-16-16,2 1 16 15,6-1-64-15,-3 0 48 16,5-1 8-1,5 0-40-15,4 1-8 0,-1-2-8 0,2 1 8 16,1 3-8 15,-3-5 8-31,-3 2-8 0,-2 1 48 16,0 0-48-16,-4 1 0 0,4-1 72 15,-3 4-72-15,6-1 0 16,-3-1-8-16,3 4 8 0,-7 0 0 16,2 0 0-16,-7-1 0 31,-4 0 0-31,-8 0 8 0,-1-2-8 15,-2 2 8-15,-4 1-8 16,4-2 0-16,-3 1 8 16,3-2-8-16,4 0 0 0,4-1 0 15,2 0 0-15,3-1 8 16,0 1 8-16,-5-2-8 15,1 1 0 17,1 3 40-32,3-2-40 0,-5 1-8 15,3 1 0-15,2 0 0 16,-5 2 0-16,3-4 0 0,2 4 9 15,1-3-1-15,-1-1 24 32,6 2-32-32,-6-1-8 0,5 0-41 0,-4 0 41 0,1 2 8 15,-7 2 0-15,0 0-72 0,-5 0-32 16,3-2 96-16,-3 2 8 15,2-4-8-15,3 2 0 0,0-2 0 16,5-2-72 0,3 2 80-1,-1-2-48-15,-1 1 48 16,2 0-8-16,-6 1 0 0,-2 3 0 15,-2-2-8-15,4 4-48 0,-2-4 64 16,3 4-8-16,0-4 8 16,5 4 8-1,0-3 0-15,3 2 0 31,1 0 16-31,1 2-24 16,-2-1 0-16,3 4 0 0,-2 1-8 16,-1 0 8-16,0 2-16 15,1 0 16-15,-3 2-56 0,3 1 56 16,2-1 8-16,1-1 32 15,2-1-40 1,1 3 0-16,2-3-8 0,-4-3 8 0,-5 3 0 16,-5-1-16-16,-2-1 8 0,-8-2-96 15,-4 0-88-15,-1 2 88 16,-8-4-24-1,3-2 40-15,-7 0 88 16,3-4-8-16,-5 0 0 16,1-2 0-16,-4-1-56 0,-3-2 0 15,-2 1-8-15,-3-2 0 0,0 1 8 16,-4-3-48-1,0-1-88-15,-4-1 48 16,2-2 104-16,-2 0 48 16,0 0 0-16,3 0 0 15,-3 0-8 1,0 0-64-16,0 0 24 0,0 0 48 0,0 0 0 15,0 0 80 1,0 0 16-16,0 0-96 16,0 0-48-16,-11-22-1440 15,0-4-2313-15,-2 1-5617 0</inkml:trace>
  <inkml:trace contextRef="#ctx0" brushRef="#br0" timeOffset="776856">23993 7817 6833 0,'0'0'1816'16,"0"0"-1504"-16,0 0-176 16,0 0-136-16,0 0 152 15,0 0 321 1,43 40 119-16,-30-20-208 15,2 1-176-15,-1 4 48 0,-6-3-32 16,0 2-56-16,-1-2-48 16,-2-2-72-16,-4-2 80 0,-1-4-40 15,5-1 40 1,-5-4-8-16,0-3 40 15,0-2 40-15,0 2-40 16,0-1 88-16,-8 1 32 0,-15-1 24 16,-9 3-152-16,-16 3-152 15,-69 4-864-15,12 2-1336 0,-8-6-5866 16</inkml:trace>
  <inkml:trace contextRef="#ctx0" brushRef="#br0" timeOffset="779371">17211 8199 3880 0,'0'0'1969'16,"0"0"-889"-1,0 0 192-15,0 0-224 16,0 0-239-16,0 0-137 15,0 0-136-15,0 0-176 0,7 0-168 16,1 0-24-16,5 0-16 0,1 0 40 16,9 0-48-1,1 0 64 1,5 0-56-16,7 0 24 16,1 0-48-16,2 0-48 0,4 0 56 31,1 0 32-31,3 0-8 0,0 0 16 0,1 0 33 15,-1 0-9-15,0 0 16 0,0 0 16 32,-1 0-32-32,4 0-24 0,5-2 256 15,5-2 360-15,5 1-272 31,3-3-200-31,3 0-64 0,0-1-64 0,0 1-112 0,0 2-8 16,-7 2-16-16,1 1-40 31,-2 1-16-31,-3 0 0 0,-4 0 0 16,-1 0 0-16,-2 0 0 0,-7 0 0 15,0 0 16-15,-4 1-16 16,0 3 0-16,-4-2 0 0,-6 0 0 16,0 0 16-1,-4 0-8 1,4 0-8-16,-3 0 8 0,7 1 0 15,1-1 0-15,5 0 0 0,5-2-8 16,3 0-8-16,1 0 8 16,-1 0 0-16,2 0 0 15,-4 0 16 1,-1 0-8-16,-2 0-8 15,-4 0 0-15,-1 0-8 0,-3 0 0 16,-3 4 0-16,2 0-8 16,-1-1 16-16,3-1 0 15,2 2 0-15,2-2 72 16,5 0 24-1,0 0-96-15,4-2 8 0,4 3 48 16,3-1 64-16,5 0-112 16,3 0 112-16,4 0 8 15,-1 2 0-15,2 0-32 0,2-1-7 16,-3 1 15-1,2 2-104 1,1-1 48-16,3-1-40 0,-2 0 8 16,4 0 56-16,-1 0 32 15,-1-1 0-15,-5 1 32 16,-6 3-64-16,-6-1-64 0,-7 0 72 0,0 2-24 15,-15-3-40 1,2 2 32 0,-7-1-48-16,2-2 16 0,0 2-8 15,-4-4 0-15,1 2 0 16,-2-1 0-16,4 0 48 15,-3-1-48-15,4 0 0 0,-2 0-8 0,6 0 0 32,0-2 0-17,3 2 8-15,1-2-8 0,1 2 8 16,1-2-8-16,-1 2 8 0,-1 0-8 15,2 0 0-15,-2 2 0 0,-2 1-8 16,2 2-8-16,-3-1-32 31,-3 2 48-31,-1-2 8 16,1-2 0-16,-2-1 40 0,1-2-40 15,6-1 0-15,-4 2 8 16,3-2-8-16,-6 2 8 0,-2 2-8 16,-3 0-8-16,-6 2-56 31,0 0-24-31,-7 3-96 0,3-4 16 15,-8 1 88 1,6 0 64-16,0-2 0 0,-2 3 8 16,3-3-8-16,-1-1 8 0,-2 1 0 15,-2-2 0-15,-5 2-104 16,0-2-96-1,-5-2 0-15,0 0-9 16,-1 2 57 0,1-2 32-16,1 2-40 15,2 2 96-15,2 1 56 16,-1-1 0-16,-1-1-64 0,0 1-56 15,-1-2 80-15,-3 0 32 16,0 0-40-16,1-2-48 0,2 2 16 0,1 0 88 16,2 0-72-16,3 2 72 15,1 1-16 1,1 1 8-16,4-1 8 0,-5 1 0 0,-1-2-8 31,0-2 8-31,-1 0-48 16,0 1-64-16,-5-3 24 0,1 2 40 15,4 0 48-15,-4 0-64 16,4 2-16-1,-2 0 72-15,2-1-8 0,-2 1 8 0,1 0-8 32,-1 0 16-32,-4-1 0 15,-1-3 0-15,2 2 0 0,-4-2 0 16,3 0-8-16,-3 0 0 15,4 2 8-15,0-2-8 32,1 2 8-32,2-2-8 0,4 2 0 15,-1 0 0-15,0 0 8 0,-1 0 0 16,0-2 0-16,-2 1 8 0,3-1-8 15,-4 0 0-15,1 0 8 16,1 0-8-16,-2 0 0 0,-1 0-88 16,-1 0-488-1,-5 0-776 1,0-3-593-16,0-5-1279 0</inkml:trace>
  <inkml:trace contextRef="#ctx0" brushRef="#br0" timeOffset="779791">23485 8350 7905 0,'0'0'2153'16,"0"0"-1713"-1,0 0-312-15,0 0 352 32,0 0 32-32,0 0-128 0,17 70-200 15,-4-52-104-15,1-4 48 16,1 0-128-16,-1 0 0 0,-1-1 16 15,0 0-16-15,-2 2 48 0,-1-2-32 16,-4 2-16-16,-2-2 48 16,0-3-32-16,-4-1 24 0,0-3 232 15,0 1 96 1,-22 5 104-1,-51 23-472-15,4-3-856 0,-14 2-2192 16</inkml:trace>
  <inkml:trace contextRef="#ctx0" brushRef="#br0" timeOffset="830208">10921 13209 1016 0,'0'0'4601'0,"0"0"-2681"15,0 0-168-15,0 0 1 16,0 0-529-16,-9 2-296 0,9-2-320 15,0 0-199 1,0 0-137-16,0 0-160 16,0-6-40-16,14-3 24 15,2-3-32-15,7 3-56 16,6 1-8-16,3 3-8 0,9 1-8 15,1 4 8-15,1 0 8 16,2 0-16-16,-7 15 8 0,-3 4-64 31,-4 7-16-31,-12 8 0 16,-3 13 80-16,-9 9 8 15,-7 10 0-15,0 4 48 0,0 4 0 0,-20-1-48 16,-2-5 0-16,-2-6 0 16,-1-8-8-16,-4-10 8 15,0-8 8 1,-3-8 0-16,-5-7 120 15,-8-12-40-15,-6-5-24 16,-10-4-56-16,-4-2 0 0,1-15-8 16,3-9-8-16,4-5 0 0,13-2-40 15,14-3-32 1,9-3-8-1,14-5-48-15,7-2 32 0,0-6 40 16,20-4 56-16,7-3-8 16,4 5-48-1,-1 6 48-15,-2 9 16 16,-2 12 0-16,-5 9 0 0,-3 12-48 15,-1 4-64-15,1 2 48 16,1 0 56-16,2 6 8 16,-4 8 72-16,-3 4 48 0,-3 1-16 15,-1 0 48-15,-3 3-24 16,-4 3 248-16,-3 1 32 0,0 4-16 31,-8 2-40-31,-12 6-112 16,-6-2-112-16,2-2-56 15,-2-4 8-15,7-8-8 0,0-8-24 16,11-6 24-16,3-6-72 15,5-2 0-15,0 0-352 16,0 0-176 0,5 0 104-16,11 0 312 0,3 0 112 15,4-3 64-15,1-6 16 16,2 1 16-16,0-2 0 0,1 3 32 15,-4 0-128-15,-1 1 8 16,-2 0-8 0,-1-2-8-16,-4 1-1104 15,-9 2-1689-15</inkml:trace>
  <inkml:trace contextRef="#ctx0" brushRef="#br0" timeOffset="838073">11664 13478 536 0,'0'0'2120'0,"0"0"-704"16,0 0-191-16,0 0-57 15,0 0-280-15,0 0-304 0,0 0-80 16,0 0-88-16,0 0 16 15,0 0-47-15,0 0-65 0,0 0 8 0,0 0-16 16,0 0-48-16,0 0 40 16,0 0-96-1,0 0 24 1,0 0 72-16,0 0-48 0,0 0 0 15,0 0-56-15,0 0 8 16,0 0-80-16,0 0 24 0,0 0-48 16,0 0 0-16,0 0 48 0,0 0 32 31,0 0 24-16,0 0 9-15,0 0-17 0,0 0 40 0,0 0-24 16,0 0 24-16,0 0 0 16,0 0-32-16,0 0-24 0,0 0-88 15,0 0-24-15,0 0-48 31,0 0 48-31,0 0 8 0,0 0 16 16,0 0-16-16,0 0 8 16,0 0-24-16,0 0-56 0,0 0 48 15,0 0 0-15,0 0-48 16,0 0 0-16,0 0 0 31,0 0 0-31,0 0 40 0,0 0 16 16,0 0-56-16,0 0 48 15,0 0 16-15,0 0-64 0,0 0 8 16,0 0 32-16,0 0-48 15,0 0 8-15,0 0-8 16,0 0 0 0,0 0 0-16,0 0 0 0,0 0 0 15,0 0 0-15,0 0 0 16,0 0 0-16,0 0 8 0,0 0 8 15,0 0-8-15,0 0 0 16,0 0-8 0,0 0 0-16,0 0 0 15,0 0 0-15,0 0-8 0,0 0 0 16,0 0-8-16,0 0 8 15,0 0 8-15,0 0-8 0,0 0 0 16,0 0 0-16,0 0 8 31,0 0 0-31,0 0 8 0,0 0-8 16,0 0-8-16,0 0 0 15,0 0-48-15,0 0-16 0,0 8-48 16,0 5 112 0,0 6-8-16,0 3-32 0,0 6 48 31,7 2 0-31,-1 2 0 0,0 4 0 15,1-2 0-15,1-2 0 16,0-4 0-16,3-1-80 0,-4-8 72 16,6-1 0-1,-8-6-40-15,4-1 40 0,-1-5 8 31,-8-3 0-31,4-1 0 0,-3-2 0 16,-1 2 8-16,0-2 56 16,0 0-64-16,0 0 72 15,0 0-64 1,0 0 0-16,0 0 0 0,0 0 0 15,0 0-8-15,0 0-8 16,3 0 0-16,1-7 8 0,4-12 56 16,3-7 32-16,0-8-72 0,4-6 32 15,-2-2-40-15,1-2 48 16,1 0-56-16,-4-1 48 31,2 7-56-31,-2 6 8 0,-6 10 0 16,2 7 40-16,-7 7-40 15,0 5 0 1,0 1 0-16,0 2 24 15,0 0 32-15,0 0-48 0,0 0-8 16,0 0-8-16,0 0 8 16,0 0-104-16,0-2-824 0,0-2-784 15,0-2-1225-15,0 2-6249 0</inkml:trace>
  <inkml:trace contextRef="#ctx0" brushRef="#br0" timeOffset="838689">12124 13414 392 0,'0'0'4080'0,"0"0"-2103"16,0 0 103-16,0 0-15 0,0 0-393 16,0 0-808-16,-66 5-216 15,48 22-223-15,2 7-201 16,2 7 112-16,1 6 40 0,5 1-176 15,4-4-80-15,4-2 8 32,0-6-128-32,4-6 8 0,7-4-8 0,4-5 0 15,1-8-72-15,-2-3 72 16,2-3-8-16,-3-5 8 15,2-2-8-15,-1 0 0 0,-1-7-120 16,0-11-456 0,11-17-777-16,-7 1-927 15,0-1-4554-15</inkml:trace>
  <inkml:trace contextRef="#ctx0" brushRef="#br0" timeOffset="839590">12310 13293 4624 0,'0'0'1665'0,"0"0"-497"16,0 0 112-16,0 0-383 16,0 0-217-16,0 0-96 0,-98 132-8 15,90-79 16-15,1 5 40 0,5-1 16 16,2 2-200-1,0-5-111 1,0-10-113-16,0-6-40 16,0-9-16-16,2-8-168 0,8-4 0 15,1-8-56-15,4-1 40 16,2-5 16-16,3-3 16 0,1 0 40 0,0 0-48 31,1-11-8-15,1-4 0-16,-4-8-128 0,-1-3-16 15,-2-2-240-15,-6-2-153 0,-4-2-335 16,-6 2-216-16,0 2-392 15,0 1-697-15,-4 4 81 0,-13 5-145 32,-4 4 457-32,0 3 400 31,-4 7 1024-31,-1 4 360 0,1 0 1088 0,6 0 488 0,3 2 713 15,5 6-625-15,7 1-560 0,4-1-16 16,0-1-335-16,2 2-193 31,16-3-152-31,4-4 64 16,4-2-80-1,3 0-16-15,0 0-120 0,2-13-80 0,-5 2-112 16,-5-1-24-16,-5 1-40 0,-3 5-256 16,-3 1-232-16,-4 3-144 15,-6 2 24 1,0 0 72-16,0 0 176 15,0 0 312-15,0 0 48 16,-8 2 48 0,-2 2 88-16,1 3 352 15,1 2 176-15,1 5-96 0,1 6-176 16,1 3 120-16,3 9-160 0,2 3-24 15,0 3 56-15,0 0-224 16,0-4 48-16,0-2-88 0,0-6-48 31,0-3 16-31,2-8-80 0,1-2 105 0,-1-7-105 0,-1-2-8 16,1-4-521-16,-2 0-927 31,0-14-1577-31,0-3-5392 0</inkml:trace>
  <inkml:trace contextRef="#ctx0" brushRef="#br0" timeOffset="840123">12601 13391 1096 0,'0'0'2704'0,"0"0"-767"16,0 0-193-16,0 0-224 16,0 0-279-16,0 0-49 0,114 87-240 31,-96-57-88-31,-5 2-248 15,-2 4 225-15,-7 4-185 0,-4 1-136 16,0 6-240-16,-12-1-176 16,-10 2-104-16,-9-4-248 0,2-5-1192 15,-10-18-377-15,12-10-2272 31,7-11-2976-31</inkml:trace>
  <inkml:trace contextRef="#ctx0" brushRef="#br0" timeOffset="840987">12903 13538 3304 0,'0'0'2657'15,"0"0"-745"-15,0 0-496 32,0 0-479-32,0 0-209 15,22 0 248-15,-2 0-80 0,2 0-336 16,3 0-32-16,2 0-167 0,-1 0-113 15,0 0-112-15,-5-5-40 0,1-1-96 16,-2 2-448-16,1-1-721 16,-8 1-911-16,-4 2-2897 15</inkml:trace>
  <inkml:trace contextRef="#ctx0" brushRef="#br0" timeOffset="841444">12987 13692 1856 0,'0'0'4657'0,"0"0"-2633"15,0 0-423-15,0 0-257 16,0 0-536-16,0 0-440 16,0 0 304-1,0 0 65-15,72 0-249 16,-47-2-216-16,0-1-88 15,0 2-184-15,7-1-48 16,-8-2-1249 0,-6 4-2735-16</inkml:trace>
  <inkml:trace contextRef="#ctx0" brushRef="#br1" timeOffset="878506">16795 7190 2616 0,'0'0'3017'0,"0"0"-249"0,0 0-55 16,0 0-385-16,0 0-23 16,0 0-209-16,0-3-447 15,0 3-305-15,0 0-312 0,0 0-288 16,0 0-264-16,0 0-176 15,-3 6-143 1,-1 6-161-16,3 10-120 0,-3 8 104 16,-2 6 16-16,1 4 0 15,2 2 0-15,-2-3-65 16,-5-3 57-16,4-6-8 0,-1-6 8 15,1-6-8 1,1-6 8 0,0-6 0-16,4-2 0 0,-1-4 8 0,2 0-96 15,-3 0-264-15,1-17-640 16,-3-6-1856-1,1-5-3538-15</inkml:trace>
  <inkml:trace contextRef="#ctx0" brushRef="#br1" timeOffset="880089">22347 9455 4440 0,'0'0'2713'15,"0"0"-1297"-15,0 0 449 0,0 0-9 32,0 0-192-32,0 0-375 15,0 0-57-15,14 0-176 16,4-6-224-16,2 0-215 0,7 1-241 15,4 3-160 1,-1 0-72-16,6 2-48 0,4 0-40 16,1 0-56-1,-6 7 0-15,-4 3 0 16,-4 2 0-16,-10 2 0 0,-9 4 8 15,-5 4-8-15,-3 10 48 16,-11 6 24 0,-17 7 8-16,-9 2-72 0,-3-2-8 0,2-7 8 31,8-10-8-31,4-6-120 15,10-8 24-15,4-6 96 0,6-5 0 16,4-1-8-16,2-2-56 0,0 0-32 16,0 0-64-16,8 0-80 0,9 0 240 15,8 0 0-15,3-2 56 16,3-7-48-1,2-1 64 1,-3-1-72-16,-3 4 0 0,-6 1 0 16,-3 2-8-16,-2 2 8 0,-5 0-8 15,1 0-8-15,-4 0-104 0,3 0-569 31,-1-7-479-31,-2 2-1112 16,-5-1-1785-16</inkml:trace>
  <inkml:trace contextRef="#ctx0" brushRef="#br1" timeOffset="881189">19288 9651 3528 0,'0'0'1825'0,"0"0"-417"16,0 0 24-16,0 0-167 16,68 7-177-1,-49 1-344-15,-1-1-232 16,0 1-200-16,-5 1-128 0,-3-1-32 15,-4 1-32-15,-6 2 160 16,0 3 216-16,0 2 8 16,-16 0-151-1,-7 2-129-15,-3-2-72 0,-1-2-104 0,4-6 80 16,4-2-16-16,6-2-48 0,7-4-64 15,2 0 0-15,4 0-96 16,0 2-136-16,0-2-96 16,12 0 208-16,7 0 120 0,2 0 8 31,2 0 48-31,-1 0-48 15,-1 0 8-15,-1 0-8 0,-6 0 0 16,-4 0-8-16,-7 0-8 0,-3 0 8 16,0 2 0-16,0 6 8 15,0 6 344-15,-19 6-48 16,-4 2-232-1,-3 2-72-15,-1-2-656 16,-4 1-513-16,7-10-1095 0,6-1-3521 16</inkml:trace>
  <inkml:trace contextRef="#ctx0" brushRef="#br1" timeOffset="882316">16325 10018 3648 0,'0'0'2521'0,"0"0"-1065"0,0 0-96 15,0 0-39-15,0 0-33 16,0 0-112-16,0 0-256 0,-47 109-111 15,21-53-105-15,-1 2-168 16,4 0-184 0,5-8-192-1,5-10-88-15,7-8-64 0,1-10-8 16,5-5 0-1,0-6-8-15,0-5 0 0,0-4 8 0,0 0 0 16,0-2 16-16,0 0 64 0,0 0-24 31,0 0-56-31,0 0 0 16,7 0-160-1,10 0 160-15,8-10 0 0,4-6 8 0,8-5-8 16,2-4 0-16,1 1-88 16,0 0-32-16,-3 6-8 0,-4 4-48 31,-7 4 32-31,-5 4 40 15,-9 4 40-15,-5 0 56 0,-5 2-72 16,-2 0 72-16,0 0-40 0,0 0-104 16,0 0-256-16,0 0-569 15,-9 0-1687-15,-2 0-4418 0</inkml:trace>
  <inkml:trace contextRef="#ctx0" brushRef="#br1" timeOffset="882632">16443 10131 5465 0,'0'0'2168'15,"0"0"-399"-15,0 0-129 0,0 0-752 0,0 0-488 16,0 0-144-16,-41 120 184 0,33-70-56 31,3 4-56-31,-1-2-23 16,1-8-121-16,5-5 8 15,-3-9-32-15,0-7-16 0,3-4-16 16,-2-4 48-1,2-4-96-15,-3-3 16 0,3-4-48 0,-2-4 16 32,2 0 24-32,-1 0-88 15,-4 0-240-15,-11-6-1081 16,3-11-1839-16,-3 0-7354 0</inkml:trace>
  <inkml:trace contextRef="#ctx0" brushRef="#br1" timeOffset="884317">12646 7444 6425 0,'0'0'2448'15,"0"0"-1279"-15,0 0 95 0,0 0-224 16,0 0-240-16,-23 78-296 0,23-62-328 16,0 1-96-16,0 0 0 15,2 0-23-15,11 0-41 16,0 1 32-16,5 2 8 0,-1-2-48 31,1 2 48-15,5-2-40-16,-7-1-16 0,2-4-8 0,-2-3-72 15,-3 1 64-15,-4-5-56 16,-4-3 7-16,-2-1 57 15,-3-2 8 1,0 2 81-16,0-2 71 0,0 0 256 16,0 0 520-16,0 2-144 15,-11 0-496 1,-5 4-216-16,-3 5-72 0,-4-2 0 0,-8 6-328 15,-1-3-368 1,0-1-296 0,-18-11-713-16,8 0-2176 0,5 0-4016 0</inkml:trace>
  <inkml:trace contextRef="#ctx0" brushRef="#br1" timeOffset="884530">12562 7427 5281 0,'0'0'2032'0,"0"0"-8"16,0 0-167-16,0 0-449 0,0 0-304 31,129-62-271-31,-100 56-369 16,-3 2-288-16,5 1-176 0,-1 3-992 15,-5 0-1873-15,-8 3-6537 0</inkml:trace>
  <inkml:trace contextRef="#ctx0" brushRef="#br1" timeOffset="890971">13542 7007 416 0,'0'0'1112'31,"0"0"64"-31,0 0 152 16,0 0 89-16,0 0 143 0,0 0 120 16,-1 0-191-16,1 0-137 15,-4 0-248-15,4 0-288 0,0 2-143 16,0-2-145-16,0 0-232 31,0 0-32-31,0 0-112 0,0 0-64 16,0 0-80-16,0 0-8 15,0 0 0-15,12 0 16 0,4 0 160 16,10 0 0-16,-2-2-104 31,10-3-16-31,0 3-48 16,1 0 0-16,-1 2 0 0,-1-2 0 15,-4 2 72-15,-2-2-72 16,-3 2 0-16,-6 0 0 15,0 0 0-15,-7 0-8 0,-6 0-8 16,1 0-32-16,-4 0 40 16,-2 0 8-1,0 0 40-15,0 0 16 0,0 0 24 16,0 0-32-16,0 0 88 15,0 0-24-15,0 0 16 0,0 0 8 16,0 0-144-16,0 0-56 16,0 0-1088-1,-8 0-1753-15</inkml:trace>
  <inkml:trace contextRef="#ctx0" brushRef="#br1" timeOffset="892942">13678 8843 16 0,'0'0'1728'0,"0"0"-424"0,0 0 72 15,0 0-47-15,0 0-153 31,0 0-112-31,0 0-176 0,-7 6-215 16,7-6-33-16,0 0-128 16,0 0-176-16,0 0-104 15,0 0-16-15,0 0-8 0,0 0-16 16,0 0 40-16,0 0 56 15,0 0 16 1,0 0-24-16,0 0-40 0,0 0-24 16,0 0-8-1,0 0-56-15,0 0-64 0,0 0 0 16,0 0-31-16,0 0-49 0,0 0 8 15,5 0 168 1,-3 0-56 0,3 0 16-16,-4 0-16 0,-1 0 0 31,4 0 40-31,-4 0-8 0,0 0 48 0,0 0 104 0,0 0-24 15,0 0-72-15,0 0-120 0,0 0-48 32,0 0-40-32,0 0-8 15,0 0 0-15,0 0-8 0,0 0 8 16,0 0 0-16,0 0 0 15,0 0 16-15,0 0-16 0,0 0 8 16,0 0 8-16,0 0-8 31,0 0 0-31,0 0-8 0,0 0-8 16,0 0 0-16,0 0-64 15,0 0-32-15,0 0 32 16,1 0 24-16,4 0 48 0,2 0 0 16,5 0 8-16,5 0-8 31,5 0 0-31,4 0 72 0,6 2-56 15,4 0 32-15,-4 1 40 16,2-1-80 0,-3-2 0-1,-9 0 40-15,1 0 56 0,-10 0-88 0,-2 0 88 16,-4 0-32-16,-2 0-16 15,-2 0 8-15,-2-2-56 0,-1 2 0 16,0 0 96-16,0 0-32 16,0 0 24-16,0 0 24 0,0 0-120 15,0 0-24-15,-17 6-912 0,-6 5-1737 31,-4 6-7977-31</inkml:trace>
  <inkml:trace contextRef="#ctx0" brushRef="#br1" timeOffset="894623">13726 9886 256 0,'0'0'1744'32,"0"0"-248"-32,0 0 9 15,0 0-273-15,0 0-272 0,0 0-112 16,-6 0-112-16,6 0-95 15,0 0-65-15,0 0 16 0,0 0-152 0,0 0 0 16,0 0 24 0,0 0-16-1,0 0-88-15,0 0-184 16,0 0-40-16,0 0-8 0,6 0 56 15,11 0 56 1,7 0 16-16,0 0-23 0,5-4-73 0,3 2-88 16,-1 2 8-1,0 0-72-15,-2 0 88 16,-5-2-40-16,-1 2 120 15,-6-2 72-15,-7 2-16 0,0-2 40 32,-7 2-112-32,-1 0-40 0,-2 0-16 0,0 0-8 15,0 0 24 1,0 0-24-16,0 0 48 15,0 0 0-15,0 0-144 0,0 0-272 16,0 0-912-16,-13 0-1337 16,1 2-5425-1</inkml:trace>
  <inkml:trace contextRef="#ctx0" brushRef="#br1" timeOffset="896713">17441 9826 696 0,'0'0'504'0,"0"0"-64"0,0 0 264 15,0 0 96-15,0 0-96 16,-3 0-16-16,3 0 33 0,0 0 7 16,0 0-120-16,0 0-16 31,0 0 64-16,0 0-40-15,0 0-120 0,0 0-176 0,0 0 17 16,0 0-81-16,0 0 32 16,0 0-144-16,0 0 16 0,0 0 40 31,0 0 64-31,0 0 40 15,0 0-64-15,0 0 32 16,0 0-80-16,0 0-40 0,0 0-8 0,0 0-56 16,0 0 40-16,3-2-24 15,8-2 272-15,8-2 32 16,4-1-24-1,4 3-152-15,3 1-111 16,0 1 15-16,3 2-40 31,-3 0-24-31,-4 0 0 0,0 0 16 0,-5 0 64 16,0 0-104-16,-3 0 32 0,-5 0-72 15,-1 0 0-15,0 2 24 16,-1-2-24-16,-4 1 0 16,1-1-8-1,-5 0 96-15,-3 0-88 0,0 0 64 0,0 0 48 16,0 0-48-16,0 0 16 0,0 0 0 31,0 0-80-31,0 0-8 16,0 0 0-16,0 0-8 15,0 0 0-15,0 0-8 0,0 0 16 31,0 0-8-31,0 0 8 16,0 0-8-16,0 0-8 0,0 0 8 16,0 0 0-16,0 0 0 15,0 0 8-15,0 0 8 16,0 0 0-16,0 0 64 0,0 0 8 15,0 0-80-15,0 4-128 0,-7 1-736 16,-9 3-1897 0</inkml:trace>
  <inkml:trace contextRef="#ctx0" brushRef="#br1" timeOffset="903812">13670 13433 1608 0,'0'0'5257'0,"0"0"-3321"16,-28 17-559-16,19-10 191 0,-1 3-408 31,2-4-248-31,5 3-271 16,-2-4-257-16,3 1-136 0,-1 2-72 15,3 1-96-15,0-1-64 0,0-1 160 16,0 1 0-16,0-3-40 15,0-1 8-15,0 0-24 16,0-2-112 0,0 2 72-16,3-1-64 15,4 3 80-15,-1 1-88 16,1-1 40-16,2 2-40 0,-1-1 56 0,2 2-64 15,-2-1 8-15,3 2 8 16,1-5-8 0,-4 4-8-1,3-3 8-15,0-2-8 16,-4 2 8-16,3-4 0 0,-4 2 0 15,1-3 0-15,-1-1 8 0,0 2-16 16,-2 0 8-16,-3-2 0 16,-1 0 0-1,4 3 0-15,-4-3 56 31,0 0 8-31,0 2-8 0,0-2-64 0,0 2-8 0,0 0-64 16,3 2 64-16,-3 0 0 16,5 0 8-16,-4-2 0 0,4 2 0 46,-5-4 0-30,0 2 0-16,0-2 8 0,0 0 64 16,0 0 0-16,0 0-24 0,0 1 24 15,0-1-16-15,0 3 72 16,0-1 312-16,0 0 288 0,-6 4 97 15,-11 2-497-15,-2 2-40 0,-8 4 248 16,-11 2 24 0,-7 2-536-16,-8 3-24 0,0-6-880 0,-1-15-1201 15,19 0-903-15,15-4-3922 16</inkml:trace>
  <inkml:trace contextRef="#ctx0" brushRef="#br1" timeOffset="904691">13642 13341 1168 0,'0'0'2848'16,"0"0"-479"-16,0 0-265 0,0 0-495 15,0 0-585-15,-8 0-384 0,8 0-256 16,0 0-144-16,0 0-120 15,0 0-112 1,0 0-8 0,0 0 0-16,4 0 104 0,7 0 152 31,5 0 72-31,2 0 0 0,1 0 104 0,5-8 49 0,5 0-153 15,-1-2 8-15,-1 0-56 16,-2 0-40 0,-6 1-80-16,-1 4-88 15,-5 1 0-15,-2 0-72 0,-3 0 48 31,0 2-48-31,-6-2-664 0,1 2-1169 0,-3 0-4888 0</inkml:trace>
  <inkml:trace contextRef="#ctx0" brushRef="#br0">10781 14939 264 0,'0'0'360'0,"0"0"-56"16,0 0 256-16,0 0 392 15,0 0 512-15,0 0 361 16,0 0-393-16,8-26-256 0,-8 26-240 16,0 0 225-16,-5 0-161 15,2-2-256 1,-4-4 152-1</inkml:trace>
  <inkml:trace contextRef="#ctx0" brushRef="#br0" timeOffset="918794">11843 14700 4977 0,'0'0'4152'16,"0"0"-2287"-16,0 0-377 0,0 0-408 15,0 0-567-15,-11 77-241 31,11-28-72-31,0 8-16 0,0-1-64 16,7-5-40 0,-1-6-72-16,0-9 0 0,1-6 16 0,-2-7-24 15,-2-7-464-15,0-14-633 16,-3-2-863-16,0 0-2105 0</inkml:trace>
  <inkml:trace contextRef="#ctx0" brushRef="#br0" timeOffset="919357">11874 14508 2592 0,'0'0'1904'16,"0"0"-751"-16,0 0 23 0,0 0-112 15,0 0-104 1,0 0-167-16,0 0-161 15,0 0-96-15,124 52 48 16,-114-21 40-16,-7 4-32 16,-3 3-128-16,0 5-8 15,-1-1-160-15,-17 0-168 0,-3 0-23 0,-2-2-25 16,-1-6-16-16,0-8-64 15,0-8-64 1,1-8 64-16,5-4-8 16,4-6-40-16,4 0 40 31,8 0 0-31,2 0-81 15,0-4-103-15,12-10 80 0,10 0 64 16,1 3-8 0,4 0 40-16,1 5-32 0,-2 4-8 0,-4 2 56 15,-2 0 0-15,-1 6 0 16,-6 7 0-16,-2 2 8 0,-7 2 168 15,-4 2 88-15,0 7 105 16,0 2-9-16,-12 3-80 0,-4-1-152 16,-3-2-128-1,-4-6-328-15,-3-6-569 16,10-7-791-1,2-7-2585 1</inkml:trace>
  <inkml:trace contextRef="#ctx0" brushRef="#br0" timeOffset="919825">12153 14825 5761 0,'0'0'2648'31,"0"0"-903"-15,0 0-521-16,0 0-456 0,0 0-344 16,0 0-280-16,-72 110-8 0,72-76-120 15,0 0-8-15,1-2-8 31,16-4 0-31,2-5 8 0,2-6-8 16,2-4-136-16,1-9-112 31,0-4-40-31,-1 0 8 0,-4-15-136 0,-3-10 168 0,-5-3 72 16,-7-2 112-16,-4-2 64 31,0 3 0-31,0 3 208 0,-4 6 192 16,-5 4 112-16,2 6 184 0,1 6-48 15,6 2-71-15,0 2-265 16,0 0-312-16,0 2-208 0,0 14 120 15,1 2 88 1,11 2 0 0,-1-1 0-16,-1-2-377 15,-1 0-255 1,8 0-680-16,-5-4-696 15,0-4-2113-15</inkml:trace>
  <inkml:trace contextRef="#ctx0" brushRef="#br0" timeOffset="920178">12475 14715 6265 0,'0'0'2392'16,"0"0"-991"-16,0 0-49 0,0 0-424 0,-73 136-392 15,65-98-256-15,5-5-144 16,3-8-56-16,0-3-80 0,11-7-8 16,7-4-8-16,3-3-88 31,2-4 40-31,-1-4-32 0,1 0 0 15,-4 0-16-15,-1 0-56 16,-4 0 88-16,-4 0 0 0,-5 0 24 16,-2 0 48-16,-3 0 8 15,0 0 160-15,0 0 408 16,0 13-104-1,-11 0-312-15,-4 6-152 16,2-2 0 0,2 2-608-16,0-6-832 15,4-6-1353-15,6-7-3760 0</inkml:trace>
  <inkml:trace contextRef="#ctx0" brushRef="#br0" timeOffset="920341">12617 14919 1736 0,'0'0'2712'0,"0"0"-647"15,0 0-201-15,0 0-327 0,0 0-529 16,23 54-344-16,-20-33-232 31,-3 1-240-31,1-5-192 0,-1 2-320 0,0-6-1144 0,0 0-2489 0,0-9-2519 16</inkml:trace>
  <inkml:trace contextRef="#ctx0" brushRef="#br0" timeOffset="920543">12560 14723 3264 0,'0'0'2873'0,"0"0"-1625"0,0 0-320 16,0 0 169-16,0 0-577 15,0 0-520-15,0 0-40 0,0 0-1761 0,91 112-4112 16</inkml:trace>
  <inkml:trace contextRef="#ctx0" brushRef="#br0" timeOffset="920863">12866 14837 4608 0,'0'0'2569'15,"0"0"-617"1,0 0-575-16,0 0-409 15,0 0-456-15,0 0-248 0,0 0-56 16,-59 108-144-16,59-92-64 0,4-6-8 16,15-2-96-1,0-3-56-15,4-3-40 0,1-2 0 31,1 0-16-31,-6 0 16 0,-1 0 16 16,-4 0 56-16,-6 0 80 16,-1 0 32-16,-7 0 16 0,0 9 208 15,0 3 464-15,-3 8-128 16,-14 3-160-16,-2 3-304 31,-4-1-80-31,-9 2-1000 0,8-7-1841 16,8-8-4352-16</inkml:trace>
  <inkml:trace contextRef="#ctx0" brushRef="#br0" timeOffset="921824">13471 14526 3120 0,'0'0'2569'0,"0"0"-833"0,0 0-464 15,0 0-415-15,0 0-473 16,0 0-208-16,-110 70-168 15,99-32-8-15,3 2 0 16,8-1-48-16,0-3-8 0,5-8 56 31,13-6-16-31,1-2 16 0,4-8 80 16,-1-2-32-16,-2-2 16 0,-1-4 80 15,2 2-144-15,-3-4 16 16,-2 2-8 0,-2 2 48-16,-7 0-48 15,-1 4-8-15,-2 0 280 16,-4 4 536-16,0 2 16 0,0 2-248 0,-10 2-224 15,-5 1-208-15,-2-2-152 16,-11 0-416-16,6-8-1088 16,2-5-2961-16</inkml:trace>
  <inkml:trace contextRef="#ctx0" brushRef="#br0" timeOffset="922235">13702 14823 1240 0,'0'0'1784'0,"0"0"-320"31,0 0-31-31,0 0-241 0,0 0-344 15,0 0-192-15,0 0-184 16,87-31-183-16,-85 18-137 16,1 0 0-16,-3 0 72 0,0-1-88 0,-5 0 24 15,-12 2-112-15,0 1 8 16,0 3-8-16,4 6 24 15,-5 2 8-15,2 0-80 16,3 17-8 0,2 6 8-1,3 9 8-15,1 5 120 0,4-1 48 0,3 0 112 16,0-4 8-16,0-8 120 0,6-4-240 15,6-6-88-15,1-4 56 16,1-6-136 0,1-2-8-16,1-2-88 15,2 0-448-15,-1-6-488 16,12-18-833-16,-9 4-1239 0,-4-2-1873 15</inkml:trace>
  <inkml:trace contextRef="#ctx0" brushRef="#br0" timeOffset="922434">13702 14823 5817 0,'108'3'1776'16,"-108"-3"-1208"-16,4 0 160 0,12 0 105 16,6 0-17-16,7-7-136 31,2-7-216-31,3-4-264 15,2-3-200-15,-3 0-176 0,5-7-1144 16,-11 5-1449-16,-12 8-3616 16</inkml:trace>
  <inkml:trace contextRef="#ctx0" brushRef="#br0" timeOffset="925875">10610 14647 1800 0,'0'0'3025'0,"0"0"-1129"32,0 0-488-32,0 0-224 15,0 0-359-15,0 0-385 0,-2-5-232 16,2 1-24-1,0-4 24-15,0-1 160 0,8-4 88 16,2 1-72-16,-1-1-184 0,-1 2-112 16,4 1 24-1,-4 3-96-15,6-2 64 16,1 1-80-16,3 2-8 0,3 2 8 15,1 1-8 1,7 1 8-16,0 2 0 0,7 0 0 16,1 0 0-16,-1 0 16 15,-2 0 48-15,-4 0-16 16,1 0 56-1,-2 0-56-15,3 7-48 0,-1 3 16 16,-2 3 40-16,2 0-48 0,-1 4 72 31,-4-4 48-31,-2 3-32 0,-1-2-24 16,-4-2 32-16,-7 3 24 15,1-4-16-15,-2 4 33 16,-1 0 55-16,1 6-64 0,-3-2 40 16,2 6 0-16,-1 1-72 15,-4 2-8 1,2 0 32-16,-4 0-8 15,-3 0-40-15,0 1 24 16,0-6 24-16,0 3-64 16,0-4-56-16,0 3 72 0,0-4-32 15,-3 1-40-15,-5 1 48 16,-2-1-48-1,0 1 16-15,-1 2-16 16,-4-1 40-16,4 0-32 16,-3 0-16-16,-3-2 8 0,1 0 40 15,-1-1 32-15,0-4-72 0,-4 0-8 16,0-4 88-16,-1 0-40 15,-1-2-32-15,-4-1 0 16,-2 1 48 0,-5-3-56-16,-2-1 40 15,-1 1-32-15,-5-3-8 0,-2-5 0 16,2 0 0-16,1 0 72 15,3 0-80-15,0-11 8 0,2-2-8 16,2-8-48 0,3-1 40-1,-4-3-72-15,6-5 8 0,1-7-88 16,9-3 8-16,0-6 8 15,7-6 16-15,6-5 48 0,3-1-8 32,3 4 32-32,0 2 0 0,17 4 8 15,6 8-24-15,-7 4 72 16,2 8 48-1,-5 8-48-15,-2 4 8 0,-4 5-16 0,-6 5-56 16,2 5 56-16,1 1-368 16,-4 0-505-16,1 0-479 0,1 0-840 15,0-2-3706-15</inkml:trace>
  <inkml:trace contextRef="#ctx0" brushRef="#br0" timeOffset="926962">10823 14709 3320 0,'0'0'1889'16,"0"0"-641"-16,0 0-136 0,0 0-128 0,0 0-352 16,0 0-87-16,11-22-89 15,5 18-200-15,7 2-24 16,-1 2 0-1,3 0-40-15,0 0-16 16,-2 2 8-16,-7 7 8 0,0 6 40 16,-3-1 8-16,-5 4 88 15,-4 0-40-15,-4 4 64 16,0 2-64-1,0 1-16 1,-12 6-144-16,-5-1-32 0,-6 0-8 16,-1-6-24-16,-4-4-7 0,4-4-1 15,0-5 16-15,-2-7 0 16,5-3 16-16,6-1-80 31,6 0 40-15,4 0-32-16,3 0 96 0,2 0-112 0,0 0 0 15,0 0-104-15,2-9 16 0,14 0 80 0,5-1-72 16,2 4 24-16,4 3-16 15,4 1 72 1,1 2 0 0,-3 0-8-16,-5 4 8 15,-3 5-8-15,-9 3 8 0,-1 2 72 16,-3 0 40-16,-6 1 48 0,-2 0 72 15,0 4 64-15,0 1-136 0,-5-1-40 32,-8 2-40-32,0-1 8 15,-3-2-32-15,-2-4-8 31,2-2-40-31,0-2-8 0,0-5-32 0,-4-2-288 0,6-3-288 0,-2 0-465 16,4-10-655-16,6-4-2769 16</inkml:trace>
  <inkml:trace contextRef="#ctx0" brushRef="#br0" timeOffset="928546">14413 14685 1688 0,'0'0'4953'31,"0"0"-3273"-31,0 0-696 0,0 0 177 16,0 0-129-16,26 26-416 15,-18-12-432-15,1 2-184 16,-2 16-120-16,-1-4-1504 0,-4-3-4938 15</inkml:trace>
  <inkml:trace contextRef="#ctx0" brushRef="#br0" timeOffset="928718">14458 14967 3976 0,'0'0'3097'31,"0"0"-1465"-15,0 0-503-16,0 0-561 0,0 0-520 0,0 0-48 0,0 0-48 15,19 12-944-15,-9-7-2201 16</inkml:trace>
  <inkml:trace contextRef="#ctx0" brushRef="#br0" timeOffset="934291">14930 14357 5153 0,'0'0'2400'0,"0"0"-752"0,0 0 209 32,0 0-465-32,-4 0-488 0,1 2-248 0,3 15-95 0,0 11-17 15,0 14 144-15,0 10 40 16,0 10 8-16,0 6-248 0,0-2-288 15,0-1-56-15,0-7-96 0,0-10 8 16,5-10-56 0,1-10-400-1,-1-10-312-15,0-7-400 0,-3-11-448 16,1 0-721-16,-3-9-2120 15</inkml:trace>
  <inkml:trace contextRef="#ctx0" brushRef="#br0" timeOffset="934663">14876 14306 2896 0,'0'0'2697'0,"0"0"-1353"16,0 0-304-16,0 0-8 0,0 0-383 0,0 0-257 15,0 0-128-15,123-30-144 16,-102 30-40-16,-2 14 56 16,-6 6 136-16,-3 3 280 0,-8 5 88 15,-2 2-152-15,0 1-112 16,-9-1-136-16,-7-4-120 15,-3 0-120-15,-10-4-640 16,6-4-1416 0,7-7-3777-16</inkml:trace>
  <inkml:trace contextRef="#ctx0" brushRef="#br0" timeOffset="935093">15207 14574 4584 0,'0'0'2561'15,"0"0"-697"-15,0 0-231 16,0 0-553-16,0 0-472 0,-122 96-176 15,112-57-192-15,10-3-96 16,0 0-48 0,3-8-96-1,16-4-88-15,-1-8 88 0,6-8-104 16,-1-6-48-16,0-2-88 0,1-2-144 15,2-20 0-15,-4-6-224 0,-1-8-112 16,-3-3 152-16,-10-1 144 31,-1 1 191-31,-3 7 233 16,-4 5 89-16,0 9 391 0,0 10 488 15,0 8 240-15,0 0-288 0,0 0-288 16,0 8-480-16,0 10-144 0,0 7 40 16,0-4-48-1,4 1-264 1,4-1-464-1,3-10-808-15,0-1-841 0,-4-7-2544 0</inkml:trace>
  <inkml:trace contextRef="#ctx0" brushRef="#br0" timeOffset="935249">15207 14574 2840 0,'133'45'3313'16,"-133"-45"-1649"-16,6-2 169 0,10-3-569 15,5 1-544-15,-1-2-248 16,-1-2-272-16,4-1-200 31,-1-8-608-15,-4 4-1801-16,-5 0-4088 0</inkml:trace>
  <inkml:trace contextRef="#ctx0" brushRef="#br0" timeOffset="935464">15366 14512 1096 0,'0'0'5025'0,"0"0"-3041"15,0 0-848 1,0 0-79-16,0 0-457 0,-12 114-136 0,12-80-80 15,0 0-184-15,0-3-200 16,7-3-56 0,1-6-880-16,-5-8-1785 15,5-7-4024-15</inkml:trace>
  <inkml:trace contextRef="#ctx0" brushRef="#br0" timeOffset="935821">15448 14434 5857 0,'0'0'2248'0,"0"0"-1184"0,0 0-31 16,0 0-65-16,0 0-264 31,19 102-16-31,-17-62-224 0,1 1-56 15,-3-5-240-15,0-6-80 16,0-6-80-16,3-8 8 0,-3-9-16 16,2-3 0-16,-2-4-48 15,3 0-168-15,2-2-368 31,5-15 152-31,1-6 96 0,-1 1-96 0,1 1-88 16,0 4 296-16,-4 6 224 16,-1 5-8-16,-1 6-80 0,0 0 0 31,1 0 88-31,-1 0 232 0,2 10 168 15,1 5 8 1,-3 4-96-16,1 3 8 0,-3 1-320 0,-3 14-40 16,0-9-1808-1,0-5-6850-15</inkml:trace>
  <inkml:trace contextRef="#ctx0" brushRef="#br0" timeOffset="936568">14968 15308 5841 0,'0'0'2824'16,"0"0"-1207"-16,0 0 95 0,0 0-480 15,0 0-600-15,0 0-95 16,-1 117 103 0,1-55-192-16,1 6-176 0,1 2-120 15,-2-3 8-15,5-10-160 31,-5-7-104-31,5-10-640 0,1-4-753 0,-6-12-887 0,2-11-3625 16</inkml:trace>
  <inkml:trace contextRef="#ctx0" brushRef="#br0" timeOffset="936819">14946 15270 4320 0,'0'0'1969'0,"0"0"-865"15,0 0-328-15,0 0-152 16,0 0-216-16,0 0-247 0,121-26 23 16,-102 44 272-1,-4 6 200 1,-10 4 120-16,-5 6-96 0,0 0-168 15,0 3-320-15,-13-1-192 16,-13 11-704-16,3-8-1304 16,5-5-4562-16</inkml:trace>
  <inkml:trace contextRef="#ctx0" brushRef="#br0" timeOffset="937254">15220 15530 5353 0,'0'0'2800'16,"0"0"-831"-16,0 0-569 15,0 0-320-15,0 0-520 0,-116 45-352 16,109-17-136-16,3 0-72 0,4 3 0 31,0-4-104-15,8-5 96-16,5-3-8 0,4-10-40 0,3-5-200 15,-2-4-296-15,3 0-296 16,-2-19 96-16,0-9-328 0,-1-6-57 15,-3-3 409-15,-9 5 488 32,-4 5 240-17,-2 10 1168-15,0 7 393 16,0 7 183-16,0 3-344 15,0 0-231-15,-2 0-433 16,2 9-664-16,0 7-72 16,0 6-24-16,0 4-32 0,0 0-624 15,7-2-457-15,4 2-711 0,-3-8-2129 31,0-6-3815-31</inkml:trace>
  <inkml:trace contextRef="#ctx0" brushRef="#br0" timeOffset="937411">15319 15587 4624 0,'0'0'2057'16,"0"0"-425"0,0 0-567-16,0 0-425 0,0 0-264 15,0 0-352-15,118-57-24 0,-101 50-1561 16,-4 1-1735-1,-3 2-2264-15</inkml:trace>
  <inkml:trace contextRef="#ctx0" brushRef="#br0" timeOffset="937568">15349 15487 4520 0,'0'0'2169'16,"0"0"-761"-16,0 0-488 0,0 0-231 16,0 0-257-16,-4 114-168 15,4-80-240 1,6 2-24-16,4-9-1113 0,-2-10-1911 0</inkml:trace>
  <inkml:trace contextRef="#ctx0" brushRef="#br0" timeOffset="937948">15411 15415 3120 0,'0'0'2761'0,"0"0"-1681"0,0 0-152 16,0 0 192-16,0 0-119 15,0 0-393-15,0 0-80 0,32 117-144 16,-27-80-240 0,-3-3 32-1,-2-4-48-15,0-8-120 0,3-8 56 16,-3-6-64-16,1-4-8 0,1-4-120 15,3 0-480-15,3-4 64 16,2-11 256-16,1-6 0 0,2 1-168 31,-2 2 272-31,-4 4 104 16,-1 2 80-16,4 4 96 15,-2 2 368-15,3 2 24 0,0-2 80 16,1 4-304-16,-1 2-144 0,5 0-80 16,-1 0-40-16,-2 34-8 31,-4 0-1000-31,-4 2-3009 0</inkml:trace>
  <inkml:trace contextRef="#ctx0" brushRef="#br0" timeOffset="938482">14981 16231 3568 0,'0'0'5217'0,"0"0"-3392"16,0 0-513-16,0 0-112 31,0 0-664-31,0 0-440 16,-1 118-16-16,7-54-64 0,2 8 225 0,0-1-177 15,0-5-64-15,2-13 0 16,-2-10-649-16,5-13-527 16,-2-14-912-16,-3-12-2921 0</inkml:trace>
  <inkml:trace contextRef="#ctx0" brushRef="#br0" timeOffset="938751">14997 16133 4705 0,'0'0'1256'16,"0"0"-552"-16,0 0-184 0,0 0-240 0,0 0-24 15,113-27-16-15,-84 37 104 31,-4 10-72-31,-8 7 400 16,-5 3 17-16,-9 4-33 0,-3 2-192 16,0 1-176-16,-18 2-288 15,-8 5-224-15,5-10-1296 0,5-6-1737 16</inkml:trace>
  <inkml:trace contextRef="#ctx0" brushRef="#br0" timeOffset="939152">15269 16405 6241 0,'0'0'2240'16,"0"0"-967"-1,0 0-41-15,0 0-616 0,0 0-408 0,0 0-200 0,-88 119 8 32,88-85-16-17,0-2 88-15,0-9-88 0,15-2-8 16,-2-10-96-16,3-6-264 0,-3-5-304 15,3 0-24-15,-1-15-33 16,-2-9 65-16,-2-6-136 0,-1 0 120 31,-4 3 336-31,-4 3 344 31,-2 5 320-31,0 7 768 0,0 7 505 0,0 5-1 0,0 0-416 16,0 0-608-16,3 0-568 16,2 2-104-16,3 9 88 15,3-1-248 1,-3 3-560-16,7-2-664 15,-7-3-1457 1,3-3-4600-16</inkml:trace>
  <inkml:trace contextRef="#ctx0" brushRef="#br0" timeOffset="939297">15269 16405 4993 0,'116'50'2224'0,"-110"-58"-560"31,7-2-215-31,5-2-569 0,3-2-320 0,-3 3-240 0,1 0-320 16,4-1-440-16,4-2-1000 0,-6 4 167 15,-5 2-1799-15</inkml:trace>
  <inkml:trace contextRef="#ctx0" brushRef="#br0" timeOffset="939445">15466 16333 4432 0,'0'0'2609'0,"0"0"-697"16,0 0-999-16,0 0-689 0,0 0-144 15,0 0-80-15,-18 129-184 16,18-102-1153 15,6-7-1295-31,-2-8-3384 0</inkml:trace>
  <inkml:trace contextRef="#ctx0" brushRef="#br0" timeOffset="940253">15117 16991 2784 0,'0'0'4129'0,"0"0"-2449"0,0 0-167 0,0 0-25 16,0 0-568-16,0 0-472 16,0 0-248-1,16 98 96-15,-10-42-104 16,-1 4-72-16,-3 3-48 0,-2-3-72 15,0-7 0-15,0-4-328 16,0-4-616 0,-2-14-1040-16,-3-15-1049 15</inkml:trace>
  <inkml:trace contextRef="#ctx0" brushRef="#br0" timeOffset="940509">15086 16916 3104 0,'0'0'3953'0,"0"0"-3057"0,0 0-232 16,0 0-96-16,0 0-231 15,0 0-81-15,118-21-56 16,-97 32-88-1,-3 8 192-15,-7 0 8 16,-9 4 120-16,-2 1-8 16,0 4-176-16,-2-3-240 15,-17 14-8-15,4-7-1296 0,2-9-2857 0</inkml:trace>
  <inkml:trace contextRef="#ctx0" brushRef="#br0" timeOffset="940946">15425 17113 6009 0,'0'0'2080'16,"0"0"-487"-16,0 0-313 0,0 0-672 15,0 0-296-15,0 0-192 16,-53 89-8-16,50-62 72 0,3 1-8 31,0-2 32-31,0-3-112 16,0-8 0-16,0-2-96 15,0-8 0-15,0-3-256 0,5-2-360 0,6 0-112 16,0-15 64-16,1-9-64 16,-1-6-73-16,-3 1 137 15,-2 7 368 1,-1 6 296-1,-2 8 152-15,-1 4 712 0,-2 4 89 16,2 0-409-16,3 0-208 0,-1 6-160 16,3 6 136-16,-1 4-48 15,4 0-144-15,-2 0-120 16,2 2-864-16,-2-4-1449 15,-2-5-3416 1</inkml:trace>
  <inkml:trace contextRef="#ctx0" brushRef="#br0" timeOffset="941065">15506 17202 4256 0,'0'0'1793'16,"0"0"-281"-1,0 0-504-15,0 0-568 0,0 0-224 0,0 0-216 16,0 0-1544-16,120-73-3945 0</inkml:trace>
  <inkml:trace contextRef="#ctx0" brushRef="#br0" timeOffset="941251">15506 17202 2512 0,'53'-105'4441'16,"-56"112"-3033"-16,3 8-736 16,0 1-255-1,0 4-217-15,0 0-120 16,0 0-80-16,11-4-705 0,-4-4-1695 15,-2-8-3225 1</inkml:trace>
  <inkml:trace contextRef="#ctx0" brushRef="#br0" timeOffset="941642">15634 16912 4048 0,'0'0'2689'16,"0"0"-1769"-16,0 0-224 15,0 0 48-15,0 0-47 0,0 0-273 16,29 89-216-16,-26-57-64 16,2 2-80-1,-2 0 8-15,2-4-16 16,-5-4-40-16,3-8-8 15,-3-6 104-15,0-8-56 16,0-4-48-16,2 0-8 0,3-4-136 16,-1-16-144-16,6-6-152 15,5-2-457-15,-2 0-143 0,1 4 80 31,1 7 296-31,-4 8 320 0,-5 9 336 16,-1 0 120-16,-2 0 768 16,-3 18 384-16,0 3 81 0,0 4-433 15,0 3-416-15,0-2-248 16,0 2-256-16,0 6 0 15,0-8-1288 1,0-3-3481-16</inkml:trace>
  <inkml:trace contextRef="#ctx0" brushRef="#br0" timeOffset="942094">15162 17803 5961 0,'0'0'3248'16,"0"0"-1887"-1,0 0-457 1,0 0-384-16,0 0-376 0,0 0 40 15,24 154 232-15,-11-96-160 16,0 1-88 0,-5-5-88-16,-1-8 8 0,1-9-88 0,-3-6-424 15,-5-15-768 1,0-8-1569-16,0-8-3768 15</inkml:trace>
  <inkml:trace contextRef="#ctx0" brushRef="#br0" timeOffset="942384">15261 17502 1872 0,'0'0'1936'0,"0"0"-663"16,0 0-369-16,0 0-168 0,0 0-288 16,119 34 48-16,-106-16 192 15,-2 4-8-15,-4 2 353 0,-7 2-129 16,0 2-72-16,0 4-384 15,-7 2-248-15,-6 3-200 16,-9 5-880 0,2-6-1537-16,4-12-4512 0</inkml:trace>
  <inkml:trace contextRef="#ctx0" brushRef="#br0" timeOffset="942792">15485 17895 3952 0,'0'0'1825'15,"0"0"-137"1,0 0-536-16,0 0-359 0,0 0-217 16,-60 111-168-16,57-86-144 15,3-3-144-15,0-3-112 16,0-8 0-16,0-5-8 0,11-6-96 15,-1 0-144 1,1-2-56-16,-1-13-48 0,-2-6 32 0,0-3-225 16,-1 1-271-16,-2 2 256 15,-1 3 328-15,-2 6 224 31,-2 4 144-31,0 6 336 0,3 2 312 0,-1 0 1 32,1 0-265-32,5 0-416 0,-3 8-16 0,3 6 144 0,3 4-56 15,1 1-184-15,1 0-360 16,-4-4-1361-16,-2-6-2784 15</inkml:trace>
  <inkml:trace contextRef="#ctx0" brushRef="#br0" timeOffset="942958">15567 17927 3648 0,'0'0'2841'0,"0"0"-1833"0,0 0 56 15,0 0-175-15,0 0-449 0,0 0-288 16,96-34-152-16,-77 30-1665 15,-6 0-3344-15</inkml:trace>
  <inkml:trace contextRef="#ctx0" brushRef="#br0" timeOffset="943155">15567 17927 784 0,'49'-110'6681'31,"-51"110"-4736"-31,1 4-785 0,1 14-688 31,0 4-400-31,0 8 56 0,0 2-24 16,3 0-96-16,5 0-8 16,-2 0-728-1,-2-9-1521-15,2-6-2744 0</inkml:trace>
  <inkml:trace contextRef="#ctx0" brushRef="#br0" timeOffset="943582">15713 17671 6793 0,'0'0'1912'16,"0"0"-791"-16,0 0-441 0,0 0-320 15,18 32 168-15,-10-4 64 16,1 6-152-1,-2 4-152-15,-2 1-56 0,-2 0-64 16,0-1-40-16,-3-4-16 0,0-6 8 16,0-3-16-16,0-8-24 15,0-6-64-15,0-3-16 0,0-7-120 16,0-1-312-16,0 0-176 31,0-3-56-31,8-18 224 0,0-5 360 16,0-6 24-16,4 0-112 15,-1 2 40-15,-3 6 16 16,-2 8 8-16,-1 6 0 15,2 7-16-15,-7 3 32 0,3 0 80 16,2 0 8 0,-2 0 120-16,5 11 200 0,-1 5 168 15,-1 6 80-15,4 4-80 16,-5 6-240-16,4 2-248 15,4 6-304-15,-2-6-1752 0,1-12-2873 16</inkml:trace>
  <inkml:trace contextRef="#ctx0" brushRef="#br0" timeOffset="944358">15915 14470 4152 0,'0'0'3993'0,"0"0"-2056"0,0 0-329 16,0 0-440-16,0 0-240 0,0 0-247 16,-15 113-233-1,10-77-448 1,2 7-144-16,1-5-1481 0,1-6-3696 15</inkml:trace>
  <inkml:trace contextRef="#ctx0" brushRef="#br0" timeOffset="944886">15873 15310 4176 0,'0'0'2473'16,"0"0"-993"0,0 0 393-16,0 0-665 0,0 0-432 15,0 0-184 1,0 0-232-16,0 0-184 0,59 13-32 15,-59 12 240-15,0 9-184 0,0 5-200 16,0-5-400 0,-1-4-144-16,1-8 112 15,0-8 24-15,0-6 96 16,0-5 136-1,0-3 176-15,0 0 48 0,1 0 56 0,9 0 48 16,1 0 40-16,4 0-64 16,12 0-128-1,-7 0-576-15,-4 0-2417 16</inkml:trace>
  <inkml:trace contextRef="#ctx0" brushRef="#br0" timeOffset="945525">15919 16212 5897 0,'0'0'1424'0,"0"0"-256"0,0 0 433 16,0 0-513-16,0 0-144 15,47-2-368-15,-37 2-296 0,-2 0-112 32,-1 0-104-32,-3 13 56 15,-4 4-72-15,0 10-48 0,-4 1-360 16,-3-2-344-16,-4-2-176 15,4-8 104-15,7-9 320 0,0-2-433 16,0-3 169-16,10-2 440 31,5 0 224-31,2 0 56 16,1 0-8-16,-2 0 8 0,-1 0 8 15,-10 4-8 1,1 6 104-16,-6 4 848 16,0 4 65-16,-6 4-553 0,-19 6-464 15,3-3-384-15,4-6-2129 31</inkml:trace>
  <inkml:trace contextRef="#ctx0" brushRef="#br0" timeOffset="946022">16015 16886 6001 0,'0'0'2424'0,"0"0"-1231"16,0 0-353 0,0 0-448-16,0 0-208 15,0 0-24-15,0 0-88 0,21 128-72 16,-20-95-40-16,3-6 32 15,-3-8 8-15,2-8 0 0,-3-2 8 16,2-5 0 0,1-4 48-16,4 0 48 15,1 0 80-15,3 0 88 16,7 0-32-16,1-13-88 0,2 0-152 15,5-7-624 17,-8 2-1232-32,-5 3-3089 0</inkml:trace>
  <inkml:trace contextRef="#ctx0" brushRef="#br0" timeOffset="946219">16120 16991 3064 0,'0'0'2913'16,"0"0"-1705"-16,0 0-176 15,0 0-128-15,0 0-423 0,3 124-257 16,3-94-224-16,1 12-120 16,-2-8-1425-16,-4-4-2600 0</inkml:trace>
  <inkml:trace contextRef="#ctx0" brushRef="#br0" timeOffset="946858">16155 17827 4384 0,'0'0'5266'31,"0"0"-3746"-31,0 0-32 16,0 0-208-1,0 0-639-15,0 0-481 0,-6 44-160 0,6-22-48 0,0 2 40 16,0 1-8 0,0-2-64-16,0-3 72 0,11-1 0 15,-4-4 8 1,2 2-64-16,3-4-40 15,-1 2-80-15,-1-3-97 16,4-3-199 0,-3-3-160-16,2-1-104 0,-5-5 176 0,0 2 320 0,-4-2 144 15,-1 0 104-15,-3 0 104 16,0 2 616-1,0 0 328-15,0 2-15 16,0 1-161-16,0 3-368 16,-11 7-400-16,-7 2-104 0,-2 4-328 15,-5-1-456-15,-4-2-449 16,-20-13-671-1,7-5-2441-15,7 0-2272 16</inkml:trace>
  <inkml:trace contextRef="#ctx0" brushRef="#br0" timeOffset="947056">16115 17827 4080 0,'0'0'4625'0,"0"0"-3560"16,0 0-145-16,0 0-96 15,0 0-376-15,0 0-224 0,0 0-192 16,98-34-32 0,-75 30-1256-16,-4 2-3545 15</inkml:trace>
  <inkml:trace contextRef="#ctx0" brushRef="#br0" timeOffset="948204">16317 14555 336 0,'0'0'6849'16,"0"0"-4256"-1,0 0-881-15,0 0-176 16,0 0-519-16,0 0-489 16,0 0-320-16,1 0-208 15,1 0 0-15,3 0-40 0,1 0 32 16,1 3-216-16,2 1-809 15,-7 0-583 1,1 2-1537-16,-3-2-4808 0</inkml:trace>
  <inkml:trace contextRef="#ctx0" brushRef="#br0" timeOffset="948405">16305 14737 4761 0,'0'0'4112'0,"0"0"-2687"0,0 0-353 16,0 0-296-16,0 0-424 16,0 0-168-1,0 0-88 1,44 16-96-16,-28-12-1352 0,-3 1-4121 15</inkml:trace>
  <inkml:trace contextRef="#ctx0" brushRef="#br0" timeOffset="978482">16840 14342 432 0,'0'0'1072'0,"0"0"-520"16,0 0 48-16,0 0-8 15,0 0 8-15,0 0 160 0,0 0-7 16,0 0-65-16,0 0-72 16,0 0-96-16,0 0-128 0,0 0-128 15,0 0 128-15,0 0 96 0,0 0 88 16,0 0 17-1,0 0 31 1,0 0 72-16,0 0 16 0,0 0-96 16,0 0-48-16,0 0-16 15,0 0-87-15,0 0-33 16,0 0-112-16,0 0-64 0,0 0-8 0,0 0 64 31,0 0-64-31,0 4 32 16,0 6-80-1,0 8-56-15,0 10 64 0,-6 2-16 0,-1 4-40 16,2-2-104-16,0-5-40 15,1-6-8-15,4-5-56 0,0-4-752 32,0-8-984-32,0-4-1329 15,0 0-5497-15</inkml:trace>
  <inkml:trace contextRef="#ctx0" brushRef="#br0" timeOffset="979193">17081 14572 4216 0,'0'0'2873'0,"0"0"-977"16,0 0 97-16,0 0-297 0,0 0-424 31,0 0-255-15,-29 107-489-16,16-82-392 0,-2 8-136 0,4-8-1200 15,3-6-1913-15</inkml:trace>
  <inkml:trace contextRef="#ctx0" brushRef="#br0" timeOffset="982897">17345 14324 760 0,'0'0'1400'0,"0"0"-360"15,0 0 248-15,0 0-231 32,0 0-161-32,0 0-48 31,0 0 112-31,0 0 32 0,-4 0 17 15,4 0-185-15,0 0-48 16,-2 0-80-16,2 0-160 0,0 0-168 16,0 0-136-16,0 1-144 15,0-1-88 1,0 2-96-16,0-2 0 31,6 2 96-31,6 0 0 0,1 0 0 0,-2 0 0 0,0 1 56 16,-1-1-48-16,-2 2-8 0,0 0 16 15,-3 0-8-15,1 1 64 16,-2-1-56-16,-3 3 48 0,-1 1 24 15,0 0 105-15,0 3 63 32,0 8-32-32,-13 1-48 0,-9 2-80 0,-1 2-96 15,4-2-160-15,-4-1-88 16,7-6 96-16,6 0-48 15,1-6 111-15,2-3 41 0,6-2 32 16,-3-2 8-16,4 0-64 16,0-2 24-1,0 0 0-15,0 0 40 16,4 0 8-16,5 0 16 15,7 0 88-15,2-6 16 16,0-2 9-16,0 1 23 0,-1-2-16 16,-5 3-64-16,-1 2 0 15,-3 0-24 1,-3 2-40-16,1 0 0 15,-6 2 0-15,4-2 72 16,-3 1-80-16,3-4-136 16,-1-5-905-16,-3 0-1511 0,5 1-5834 0</inkml:trace>
  <inkml:trace contextRef="#ctx0" brushRef="#br0" timeOffset="983405">17544 14480 4032 0,'0'0'2641'16,"0"0"-793"-16,0 0-567 0,0 0-569 15,0 2-328-15,0-2-240 0,8 0 248 16,3 0-80-16,4 0 88 15,-2 0-32-15,1 0-160 16,1 0-16-16,-4 0-112 0,2 0-80 16,-1 0 8-16,-4 0 56 15,1 0-64-15,-1-4-256 16,-4 0-1192-16,-3-2-1465 15</inkml:trace>
  <inkml:trace contextRef="#ctx0" brushRef="#br0" timeOffset="984044">17643 14193 2456 0,'0'0'3105'15,"0"0"-1233"-15,0 0-464 0,0 0-319 16,0 0-377 0,0 0 32-1,0 0-72-15,0 0-232 0,0 0-168 16,111 25-120-16,-90-20-96 15,-3 1-48-15,0 0 88 0,-7 0-88 0,-1 1-16 16,-4-3 56 0,-1 0-24-1,-2-3-16-15,-3 1 0 16,0 0 56-16,0-2 32 0,0 2-40 15,0 0 48-15,0 4 272 0,0 7-119 16,-6 6-177-16,-2 11-64 16,-5 9-16-16,-2 9 48 31,1 6 8-16,-1 2-48-15,4-1-16 0,4-6 8 0,1-4 0 16,4-9 72-16,-3-10-24 0,4-8-40 16,1-8-8-16,-3-6 72 15,3-4 8-15,0 0-80 31,-2 0-304-31,2-20-969 16,0-5-1703-16,0 4-5754 0</inkml:trace>
  <inkml:trace contextRef="#ctx0" brushRef="#br0" timeOffset="984586">18167 14655 4993 0,'0'0'2496'0,"0"0"-263"16,0 0-225-1,0 0-664-15,0 0-640 16,0 0-399-16,0 0-305 15,-46 68-24-15,33-50-1225 16,0-4-3256-16</inkml:trace>
  <inkml:trace contextRef="#ctx0" brushRef="#br0" timeOffset="986331">18500 14288 360 0,'0'0'3048'0,"0"0"-951"0,0 0-465 32,0 0-24-32,0 0-447 15,0 0-561-15,0-36-80 16,-5 27 120-16,-1 1-128 0,-2 2-16 15,-2 2-64 1,-4 2 256-16,-1 2 145 0,0 0-401 0,-4 0-232 16,1 14-120-16,2 5-64 15,3 1-8-15,7 1-8 0,-1 2-16 16,6-3-88-16,1-1 96 31,0 2 8-31,0-1-72 16,9 0 56-16,6 0-64 0,3 0 72 15,1 0-48-15,4 0 56 16,-4-4 0-16,4 0 0 15,-2 0-8-15,-2-4 0 0,-3 0 8 32,-1-4 0-32,-4 1 0 0,0-4 8 0,-4 1-8 15,-2 0 0-15,-4-2 8 16,4 3-8-16,-5-3 48 15,0 1-48-15,0 3 80 0,0 3 16 16,-6-1-96 0,-6 1-32-1,-1 0-64-15,-3-3-88 0,-1-2-32 0,0-5 88 16,-2-1-80-1,0 0 64-15,1 0 64 16,3-9 80-16,2-6 8 0,7 0 96 0,4-6-24 31,2-5 24-31,0-4 0 16,2-4-56-1,16 0 56-15,1 0-104 32,2 8 64-32,2 3-40 0,-4 8-24 0,-1 5-8 0,-2 5-112 15,-5 3 8-15,-4 2 96 16,-1 0 8-16,1 0-56 0,-1 0 56 31,-3 0-176-31,1 7-425 16,0 7-823-1,-4-1-1224-15,0 2-4338 0</inkml:trace>
  <inkml:trace contextRef="#ctx0" brushRef="#br0" timeOffset="986632">18917 14617 1568 0,'0'0'6441'16,"0"0"-4160"-16,0 0-361 0,0 0-608 0,0 0-703 15,0 0-209-15,0 0-400 16,-89 109-585-16,74-80-1423 15,-2-7-4809-15</inkml:trace>
  <inkml:trace contextRef="#ctx0" brushRef="#br0" timeOffset="987848">19141 14312 4841 0,'0'0'2088'0,"0"0"-560"15,0 0 145 1,0 0-705-16,0 0-248 15,0 0-392-15,-8-56-128 0,10 41 32 16,4 1-32-16,4 5-96 16,-2 0 8-16,2 5-16 0,-2 0-56 15,3 2-40-15,2 2-16 31,2 0 8-31,-1 0 0 16,-3 0 0-16,1 6-48 0,-7 7 56 16,-1 0 88-16,-4 6 40 0,0 0 192 15,0 3-64-15,-8 1-56 0,-5-2-63 16,-6-2-41-1,3-1-96 1,0-6-120-16,3-5 120 16,0-3 0-16,3-2 0 0,2-2-129 15,2 0 81-15,-1 0 40 16,4 0 0-16,1 0-64 0,2 0 16 0,0 0-96 31,0 9-56-31,2 1 144 16,8 6 56-1,-2 4 0-15,1 2 8 0,-5 2 0 0,1 3 0 16,-5-2 0-16,3-1 8 15,-3-4 0-15,0-4 120 0,0-1-24 32,0-8 0-32,0-1 24 31,0-2-8-31,0-1-88 0,0-3-32 0,0 0-760 0,0 0-1184 15,1 0-3161-15</inkml:trace>
  <inkml:trace contextRef="#ctx0" brushRef="#br0" timeOffset="988128">19295 14530 2736 0,'0'0'2609'16,"0"0"-1057"-16,0 0 88 0,0 0-87 16,0 0-625-16,0 0-400 15,97-4-256-15,-76 3-160 16,6-1-112-16,-3-3-544 15,-1 3-1136-15,-5 0-2385 16</inkml:trace>
  <inkml:trace contextRef="#ctx0" brushRef="#br0" timeOffset="988327">19513 14329 3752 0,'0'0'2393'32,"0"0"-977"-32,0 0 48 0,0 0-447 15,0 0-337-15,0 0-48 16,-18 107-320-16,13-67-112 31,-3 0-144-31,0 12-56 0,5-12-1240 0,-4-10-1833 0</inkml:trace>
  <inkml:trace contextRef="#ctx0" brushRef="#br0" timeOffset="988726">19623 14491 4184 0,'0'0'1513'16,"0"0"-433"-16,0 0-184 0,0 0-560 15,19 101-240-15,-8-87-40 0,4-3-32 16,-2-9 24-16,0-2-40 16,-2 0 96-16,3-15 104 0,-2-6 64 15,-7-5 8-15,1-1-23 31,-4 1 511-31,-2 0 40 0,0 4 88 32,-12 4-208-32,-4 4-296 15,-3 8-344-15,-1 6-48 16,-7 12-1024-16,1 15-1392 0,7 7-1905 0</inkml:trace>
  <inkml:trace contextRef="#ctx0" brushRef="#br0" timeOffset="988923">19887 14636 4240 0,'0'0'2001'0,"0"0"-305"16,0 0 297-16,0 0-753 0,0 0-184 15,0 0-344 1,0 0-712-16,-40 68-928 16,22-44-1985-16,0-3-5352 15</inkml:trace>
  <inkml:trace contextRef="#ctx0" brushRef="#br0" timeOffset="989622">20067 14397 3880 0,'0'0'2801'0,"0"0"-1113"32,0 0-55-32,0 0-441 0,0 0-576 15,0 0-408-15,0 0 336 16,0 0-96-16,3 75-56 0,2-45-160 15,-2 0-88-15,-1 0-96 16,1-1-48-16,0-8-480 16,2-7-984-1,1-6-1369-15,-1-8-4144 0</inkml:trace>
  <inkml:trace contextRef="#ctx0" brushRef="#br0" timeOffset="989829">20220 14388 4504 0,'0'0'3033'0,"0"0"-1305"0,0 0-127 16,0 0-369-16,0 0-392 0,0 0-384 15,5 72-224-15,-2-46-184 31,-3 0-48-31,0 17-968 32,0-7-1768-32,0-6-4794 0</inkml:trace>
  <inkml:trace contextRef="#ctx0" brushRef="#br0" timeOffset="990016">20445 14574 3832 0,'0'0'3257'16,"0"0"-1577"-16,0 0-143 16,0 0-49-16,0 0-744 15,0 0-744-15,-26 109-312 16,8-77-3777-16</inkml:trace>
  <inkml:trace contextRef="#ctx0" brushRef="#br0" timeOffset="994084">16389 15300 312 0,'0'0'5497'0,"0"0"-3785"15,0 0-256-15,0 0 145 16,0 0-473-16,0 0-424 0,0 0-272 16,4 0-184-16,-3 0-8 15,6 2-72-15,-2 2-32 0,1 2 32 31,-1-4-56-31,-2 2-16 16,0-2-88-16,-3 1 113 16,2-1-17-16,-2 2-104 0,0-1-144 15,0 9-721-15,0 1-1087 0,0-4-3577 16</inkml:trace>
  <inkml:trace contextRef="#ctx0" brushRef="#br0" timeOffset="994334">16352 15455 3624 0,'0'0'3033'15,"0"0"-1953"-15,0 0 16 0,0 0 129 16,0 0-329 0,0 0-304-1,0 0-136-15,0 0-328 0,0 0 8 16,68 47-32-16,-60-42-104 15,-1 1-128-15,-3-2-1760 16,0 0-3657-16</inkml:trace>
  <inkml:trace contextRef="#ctx0" brushRef="#br0" timeOffset="1.00555E6">16817 15188 3208 0,'0'0'2689'15,"0"0"-897"-15,0 0 89 16,0 0-121-16,0 0-416 0,0 0-376 15,0 0-159-15,0 0 23 16,0 0-96-16,0 0-232 16,0 0-112-1,0 4-136 1,0 8-128-16,0 6 64 0,0 8-24 0,0 2-80 15,0 2 8-15,-6-2-8 16,4-1-88 0,-1-1 0-16,-2-5 40 0,4 0-40 15,-4-3 0-15,5-2 72 16,-7 0-24-1,6-4-48-15,-3-3 16 0,1 0-8 16,3-3 0-16,0-2 40 16,0-4-48-16,0 0-40 15,0 0-280-15,0 0-176 0,0 0-528 16,0-15-816-16,0-6-1281 15,3-1-6153 1</inkml:trace>
  <inkml:trace contextRef="#ctx0" brushRef="#br0" timeOffset="1.00619E6">17085 15336 1696 0,'0'0'4185'16,"0"0"-2465"-16,0 0 41 15,0 0-169-15,0 0-600 0,0 0-456 16,-4 36-128-16,0-19-224 15,-4 0-48-15,-1 2-136 16,-11 9-32 0,1-7-1248-16,-2-2-3585 0</inkml:trace>
  <inkml:trace contextRef="#ctx0" brushRef="#br0" timeOffset="1.00775E6">17410 15054 160 0,'0'0'6985'0,"0"0"-4448"16,0 0-1041-16,0 0-176 15,0 0-664-15,0 0-568 16,19 7 56-16,4 5 56 0,-4 7-8 0,-2 3-48 15,-3 2 89-15,-7 3 71 16,-7 5-24-16,0 3 24 16,-4-1-152-1,-13-4-56-15,-4-1 104 16,0-8-128-1,1-5 88-15,-1-6-40 0,7-2-40 0,-1-3-64 16,4-3 40-16,4-2 40 0,6 0 112 16,1 0 16-1,0 0-224-15,0 0-16 16,0 2-208-16,0-2 8 15,5 0 48-15,9 0 160 16,9 0 0-16,-1 0 8 0,3 0 0 16,0-4 0-16,-2-3 0 0,-2-1 0 46,-3 0-200-46,-2 1-152 16,-3-2-648-16,0-1-569 0,-2 3-2360 16,-4 1-4280-16</inkml:trace>
  <inkml:trace contextRef="#ctx0" brushRef="#br0" timeOffset="1.00846E6">17698 15060 5049 0,'0'0'1920'16,"0"0"-936"-16,0 0 521 0,0 0-353 15,0 0-176-15,0 0-424 16,88 11-336-16,-55-6-16 0,-3 1-152 31,4-2 0-31,-3 0-48 16,-2 0-40-16,-5-3-192 0,-4 1-96 15,-4-2-8-15,-5 2-72 16,-9-2 256-16,-2 0 152 16,0 0 88-16,0 0 248 0,0 0-40 15,0 0-208-15,-2 0-88 16,-4 0 8-1,1 0-8-15,0 0 0 0,2 6 0 16,-7 11 48-16,-1 7-48 16,-2 10-8-16,-5 10-40 15,0 6 40-15,2 1 0 16,3-2-288 15,2-2 128-31,4-9-40 0,3-6 72 0,2-6 136 0,-1-9 0 16,3-2 8-16,0-5 56 0,-5-5 40 15,3-3 216-15,2-2-64 16,0 3-120-1,0-3 0-15,0 0-136 16,0 0-232-16,-1-8-896 16,-3-4-3465-1</inkml:trace>
  <inkml:trace contextRef="#ctx0" brushRef="#br0" timeOffset="1.00966E6">17631 15242 992 0,'0'0'2528'15,"0"0"-191"-15,0 0-305 31,0 0-455-31,0 0-569 16,0 0-544-16,0 0-304 16,0 0 224-16,31 8 280 0,-8-4-96 15,-4 0-136-15,2 0-128 16,-2-2-64-1,-6 0-48-15,3 0-104 0,-9-2 33 0,-1 2-73 16,-2-2 8 0,-1 2-48-16,-3-2-8 15,0 2-769-15,0 0-1103 0,0 0-2617 31</inkml:trace>
  <inkml:trace contextRef="#ctx0" brushRef="#br0" timeOffset="1.01029E6">18300 15470 4785 0,'0'0'2424'16,"0"0"-504"-16,0 0 41 16,0 0-465-16,0 0-504 15,-23 41-439-15,9-20-337 16,-6 13-216-1,1-4-665-15,4-5-2359 16</inkml:trace>
  <inkml:trace contextRef="#ctx0" brushRef="#br0" timeOffset="1.01168E6">18742 15167 5169 0,'0'0'3232'0,"0"0"-1047"16,0 0-257-16,0 0-391 0,0 0-401 15,0 0-584-15,0 0-128 31,0 0-256-31,-63-39-120 0,46 37 8 16,-1 0-56-16,0 2 0 16,-6 0-56-16,6 4 40 15,0 10-176-15,7 4 96 0,6 2 0 16,5 2-160-16,0 4 88 15,10 0 56-15,9 0-8 0,2-2 104 16,5 1-64 0,-3-4 72-16,-1-1-40 15,1 1 40 1,-4-6-72-16,-1 2 64 15,-2-2-88-15,-4-2 0 0,-4-1 32 0,-4-1 0 16,-2 0 64-16,-2 0-8 16,0 0-80-1,0-1 96-15,-6 0 88 0,-6-3-80 16,-2 0 0-16,-4-5 0 0,-3-2-8 15,2 0 0 1,1 0 0 0,2-13 104-16,4-4 32 15,4-9 72-15,8-2-200 16,0-4 104-1,0-2 16-15,13 2 112 0,5 0-72 16,1 3-24 0,-4 3-96-16,3 6-48 0,-1 6-104 15,6 10-968-15,-4 2-1025 0,-6 2-3240 16</inkml:trace>
  <inkml:trace contextRef="#ctx0" brushRef="#br0" timeOffset="1.01188E6">19043 15427 7137 0,'0'0'2457'16,"0"0"-1185"-1,0 0-488-15,0 0-480 0,0 0-304 16,-76 107-1600-16,63-86-4378 16</inkml:trace>
  <inkml:trace contextRef="#ctx0" brushRef="#br0" timeOffset="1.01256E6">19335 15202 6649 0,'0'0'2993'32,"0"0"-1297"-32,0 0-232 15,0 0-704 1,0 0-167-16,0 0 319 0,0 110-208 0,0-72-168 15,0 1-288-15,0-7-72 0,0-2-176 16,0-9-160-16,0-2-848 31,5-15-761-31,3-4-967 16,2 0-3561-1</inkml:trace>
  <inkml:trace contextRef="#ctx0" brushRef="#br0" timeOffset="1.01297E6">19482 15116 3592 0,'0'0'2009'0,"0"0"-449"15,0 0 64-15,0 0-447 16,0 0-361-16,0 0-40 15,0 0-56-15,0 0-48 0,82 98 8 16,-82-72-215-16,-4 2-113 31,-13 0-104-31,-4-1-200 0,2-4 0 16,1-5-48-16,4-6-88 15,7-6 80-15,2-3-112 16,5-3-168-16,0 0-65 0,0 0 1 31,0 0 88-31,0 0-8 0,12 0 200 16,-1-5 64-16,5 1 8 15,2 2-64-15,1 2 56 16,1 0 0-16,-6 0-48 0,-1 4 48 16,-2 7 8-16,-9-2 152 31,1 3 328-31,-3 3 121 0,0 2-1 15,-9 2-288-15,-6 1-72 0,-4-1-240 16,-4 10-888-16,4-7-1353 16,9-2-4688-16</inkml:trace>
  <inkml:trace contextRef="#ctx0" brushRef="#br0" timeOffset="1.01317E6">19786 15504 4200 0,'0'0'4225'16,"0"0"-2544"-16,0 0 71 0,0 0-800 31,-23 32-952-31,5-5-872 15,0-5-4161-15</inkml:trace>
  <inkml:trace contextRef="#ctx0" brushRef="#br0" timeOffset="1.01385E6">19865 15208 5369 0,'0'0'3048'0,"0"0"-1639"0,0 0-353 0,0 0-8 15,0 0-432-15,0 0-312 16,8 132-104-16,-5-98-200 0,0 9-112 15,1-11-1432 1,0-9-2985-16</inkml:trace>
  <inkml:trace contextRef="#ctx0" brushRef="#br0" timeOffset="1.01446E6">20173 15258 6121 0,'0'0'2088'0,"0"0"-895"15,0 0-121 1,0 0-336-16,0 0-184 16,-11 116-184-16,11-84-112 15,0-2-96-15,0 0-32 0,0-3-120 16,0-3 64-16,0-2-72 0,0-4-80 15,0 0-928-15,0-4-1937 47,6-5-4552-47</inkml:trace>
  <inkml:trace contextRef="#ctx0" brushRef="#br0" timeOffset="1.01466E6">20533 15498 4336 0,'0'0'2593'16,"0"0"-969"-16,0 0-7 15,0 0-465-15,0 0-536 16,0 0-616-16,0 0-56 15,-53 117-2312-15,35-93-5530 0</inkml:trace>
  <inkml:trace contextRef="#ctx0" brushRef="#br0" timeOffset="1.01616E6">20761 15232 3632 0,'0'0'2193'0,"0"0"-737"15,0 0-32 1,0 0-239-16,0 0-89 16,0 0-104-16,0 0-376 0,24 134-144 15,-19-98-128-15,0-4-136 16,-3-2-208-16,2-5-80 15,3-12-1064-15,-2-4-1424 16,1-9-3866-16</inkml:trace>
  <inkml:trace contextRef="#ctx0" brushRef="#br0" timeOffset="1.0166E6">20942 15206 4000 0,'0'0'3201'15,"0"0"-1753"-15,0 0-119 16,0 0-401-16,0 0-344 0,0 0-320 31,-3 102-16-31,8-83-112 16,6-2-64-16,3-2-64 0,-1-4 40 15,-1 1 32-15,1-3-32 16,-1-2-48-16,-5 1 56 16,3-4-40-16,-2 1-8 0,1-3 32 31,-1-2-40-31,-1 0-152 0,1 0 0 15,0 0 0-15,-3 0-8 0,1 0 40 16,-4 0 72-16,-2 0 40 16,0 0-24-16,0 0 32 15,0 0 368-15,0 0 232 16,0 0 128-1,0 2-47-15,-5 4-321 16,-8 1-240-16,2 3-72 0,-4 1-40 0,-2 0-8 16,-4-1-64-16,0 3-216 15,-2-5-409-15,-9-8-511 16,6 0-776-16,3 0-3617 0</inkml:trace>
  <inkml:trace contextRef="#ctx0" brushRef="#br0" timeOffset="1.01683E6">20994 15195 1672 0,'0'0'2736'0,"0"0"-727"16,0 0-433-16,0 0-504 15,0 0-535-15,0 0-297 0,0 0-240 32,118-3-761-32,-104 5-2351 0</inkml:trace>
  <inkml:trace contextRef="#ctx0" brushRef="#br0" timeOffset="1.01699E6">21194 15370 4280 0,'0'0'2345'0,"0"0"-1377"16,0 0-160-16,0 0-320 15,0 0-96-15,0 0-392 16,0 0-1272-16,90-36-1784 15</inkml:trace>
  <inkml:trace contextRef="#ctx0" brushRef="#br0" timeOffset="1.01722E6">21363 15238 5129 0,'0'0'1936'0,"0"0"-416"15,0 0 17-15,0 0-633 0,0 0-416 31,0 0-256-31,-30 124-136 16,30-104-64-16,-3-4-32 16,3-2-512-16,0-5-712 0,0-5-1041 15,0-4-2464-15</inkml:trace>
  <inkml:trace contextRef="#ctx0" brushRef="#br0" timeOffset="1.01757E6">21481 15099 3328 0,'0'0'2505'0,"0"0"-841"16,0 0 48-16,0 0-631 15,0 0-457-15,0 0-104 16,-3 75-72-16,0-43-136 0,-2 6-112 15,2 6-88-15,-4 2-32 16,6-2-72 0,-4-3 48-1,5-9-56-15,0-9-56 0,0-8 48 16,0-8-104-16,6-7-56 15,9 0 168-15,-1-5 0 0,3-16 168 16,0-7-104-16,1 1-64 0,-5-1 48 31,-3 2 24-15,-7 5 144-16,-3 6 368 0,0 2 233 15,0 5-89-15,-5 2-456 0,-9 4-272 16,-3 2-344-16,-4 2-985 16,4 14-911-16,2-1-2609 0</inkml:trace>
  <inkml:trace contextRef="#ctx0" brushRef="#br0" timeOffset="1.01782E6">21829 15368 200 0,'0'0'5441'15,"0"0"-3729"-15,0 0 449 16,0 0 7-16,0 0-912 0,0 0-480 31,0 0-776-31,-47 72-400 16,27-48-2096-1</inkml:trace>
  <inkml:trace contextRef="#ctx0" brushRef="#br0" timeOffset="1.01857E6">21917 15262 4608 0,'0'0'2361'15,"0"0"-1193"1,0 0 209 0,0 0-137-16,0 0-536 0,0 0-192 0,12 112-232 15,-11-88-184-15,-1-1-96 16,0-4-72-16,0 0-704 0,0-8-1048 31,0-4-3594-31</inkml:trace>
  <inkml:trace contextRef="#ctx0" brushRef="#br0" timeOffset="1.01904E6">21975 15003 4152 0,'0'0'2225'0,"0"0"-1321"16,0 0 344-16,0 0-239 31,0 0-185-31,130 24-360 0,-90-14-168 15,0-1-88-15,2-3-136 0,-4-2 40 32,-3-2-104-32,-3-2 40 0,-6 0 0 0,-8 0-48 0,-3 0-48 15,-11 2-72 1,-4-1 8-1,0 1 112-15,0 4 24 0,0 1 56 0,-4 3-72 16,-6-1-8 0,2 6 8-1,-4 3 0-15,4 4 40 0,-6 10-40 0,1 6 0 16,-2 4 48-1,-2 4-56-15,4-1 0 16,1-5 0-16,4-6 0 16,0-8 0-16,5-7 8 0,0-4-8 0,3-6 8 31,0-3 8-31,0-1-16 0,0-3-64 0,0-2-944 31,0 0-1897-31</inkml:trace>
  <inkml:trace contextRef="#ctx0" brushRef="#br0" timeOffset="1.01925E6">22609 15449 4240 0,'0'0'2881'0,"0"0"-1233"0,0 0 89 16,0 0-681-16,0 0-808 15,-59 106-248-15,40-82-2136 0</inkml:trace>
  <inkml:trace contextRef="#ctx0" brushRef="#br0" timeOffset="1.03581E6">13978 14600 960 0,'0'0'3977'16,"0"0"-2393"-16,0 0-288 0,0 0 160 15,0 0-295 1,0-2-353-16,0 2-240 0,0 0-64 15,0 0-16 1,0 0-80-16,0 0-160 16,0 0-120-1,0 10-128-15,0 8 80 0,0 9 16 0,4 7-48 16,-1 2 0-1,-2 3-48-15,-1 0 0 16,2-1-80-16,3-6-32 16,-2-6 16-16,0-4 40 0,2-6 48 15,-2-4-48 1,-3-5-16-16,4-5 64 15,-3-2-96 1,4 0 8-16,5 0 88 0,3-5 8 0,8-15 0 16,14-22-432-16,-1 2-2136 15,-5 6-6850-15</inkml:trace>
  <inkml:trace contextRef="#ctx0" brushRef="#br0" timeOffset="1.03786E6">20155 15204 1696 0,'0'0'3081'16,"0"0"-1217"-16,0 0 32 0,0 0-439 15,0 0-577-15,0 0-472 0,-11 8-120 16,3-2-40-1,-2 0-64-15,1 2-64 0,-9 2-64 0,3 4-48 16,-2 2 0-16,-1 2 64 16,2 0-72-1,-2-1-48-15,7-2-32 16,1-2 72-16,8-2-224 15,1-3-40-15,1 0-8 16,0-3-16-16,0-3-8 16,0 0 16-1,13-2 144-15,0 0 144 16,4 0 8-16,1 0 64 0,5 0-24 15,-2 0-40-15,3 0 0 16,3 0-8-16,4 0-72 0,0 0-160 16,3 0-56-1,-5 0-249 1,0 6-319-16,-5 1-464 0,-6-1-592 15,-7-2-1233-15</inkml:trace>
  <inkml:trace contextRef="#ctx0" brushRef="#br0" timeOffset="1.04007E6">15567 16199 1088 0,'0'0'2200'15,"0"0"-1144"1,0 0-207-1,0 0-81-15,0 0-216 32,0 0 16-32,0 0 64 0,0 0 16 31,0 0-112-31,0 5-120 15,0 16 49 1,0 5 63-16,0 10-256 0,2 4-128 0,3 1-96 16,0 4-48-16,-5-5-392 0,1-4 168 15,-1-8 40-15,0-6 80 0,0-7 16 16,0-5 16-16,0-5 56 15,0-1 16-15,0-2 64 16,0-2 8 0,0 0-72-16,0 0 0 0,0-4-8 0,0-11-216 15,0-7-297-15,7-5 249 16,4 1 48-16,0 2 48 15,1 2 8 1,-3 4 152-16,3 6 16 0,1 7-80 16,3 2 72-1,-2 3-56-15,-1 0 48 0,3 3 8 0,-4 10 8 16,-6 6 152-16,1 0 56 0,-3 5-96 15,-4 4-112-15,0 8-376 16,-4-4-832-16,-3-5-3841 0</inkml:trace>
  <inkml:trace contextRef="#ctx0" brushRef="#br0" timeOffset="1.04092E6">16375 16242 5521 0,'0'0'2368'0,"0"0"-1744"16,0 0-56-16,0 0-239 16,0 0-273-16,0 0-40 31,0 7 56-31,3 3-72 15,-3 3-825-15,3 2-1927 0,-3-5-3224 0</inkml:trace>
  <inkml:trace contextRef="#ctx0" brushRef="#br0" timeOffset="1.04107E6">16364 16405 3632 0,'0'0'2497'0,"0"0"-1721"15,0 0-296-15,0 0-144 0,0 0 56 16,0 0-192-16,0 0-200 15,25 30-312-15,-13-24-1576 0,-4-2-4017 16</inkml:trace>
  <inkml:trace contextRef="#ctx0" brushRef="#br0" timeOffset="1.05837E6">16842 16136 3928 0,'0'0'1985'16,"0"0"-289"-16,0 0 193 0,0 0-265 15,0 0-256-15,0 0-192 16,-12 0-119-16,11 0 127 16,-1 0 96-16,0 0-232 0,-1 0-87 15,3 0-425 1,0 12-536-16,0 8 0 15,0 12-16-15,0 8 8 0,-3 5 8 16,3-3-264-16,0-4-232 16,0-8-473-1,0-4-823-15,0-4-513 16,0-3-1735-16,8-10-3858 0</inkml:trace>
  <inkml:trace contextRef="#ctx0" brushRef="#br0" timeOffset="1.05897E6">17085 16475 2592 0,'0'0'2665'0,"0"0"-1281"16,0 0 64-16,0 0 185 0,0 0-489 15,0 0-408-15,0 0-368 32,0 8-72-32,0 9 24 0,0 2 64 15,0 7-368 1,0 0-16-16,0-3-1480 0,-4-12-3473 0</inkml:trace>
  <inkml:trace contextRef="#ctx0" brushRef="#br0" timeOffset="1.05997E6">17265 16133 6361 0,'0'0'1560'0,"0"0"-1040"15,0 0 200-15,0 0-151 0,0 0 87 0,0 0-304 16,34 11-176-16,-25 2 40 16,-2 0 32-16,-6 10 248 0,-1 3-56 15,0 4-144 1,-1 4-104-1,-14-2-72-15,2-2-40 16,2-8-64-16,5-6-8 0,1-8-8 0,5-4 80 16,0-2 8-1,0-2 80-15,0 4 16 0,3-2-64 16,13 2 297-1,3 0 7-15,6-2-144 16,4-2-24-16,-3 0-104 16,6 0-136-16,-1-13-16 0,7-14-888 15,-5 3-1009 1,-9 2-3320-16</inkml:trace>
  <inkml:trace contextRef="#ctx0" brushRef="#br0" timeOffset="1.06015E6">17588 16249 5217 0,'0'0'2496'0,"0"0"-1672"32,0 0 17-32,0 0-177 15,0 0-216-15,0 0-256 0,0 0-192 16,0 0-632-1,0 0-3289-15</inkml:trace>
  <inkml:trace contextRef="#ctx0" brushRef="#br0" timeOffset="1.06051E6">17662 16008 5113 0,'0'0'2512'16,"0"0"-1952"-16,0 0 152 0,0 0 25 15,0 0-177-15,142 2-248 0,-100-2-208 16,-3 0 24-16,1 0-120 16,-9 0 64-1,-7 0-64 1,-8 0 8-16,-8 0-16 0,-3 0 0 15,-5 0-16-15,0 2 16 0,-1 12 104 16,-11 6-48-16,-4 4-8 16,3 3 24-16,2 5-64 15,0 0 0-15,3 4 136 0,-2-2 112 31,3 2 0-31,3-4-64 16,-3-4-48-16,5-2-64 0,-1-4-80 16,3-4 8-16,0-2-8 15,0-6-88-15,0-6-648 0,0-2-1441 16,0-2-3256-16</inkml:trace>
  <inkml:trace contextRef="#ctx0" brushRef="#br0" timeOffset="1.06119E6">17617 16255 360 0,'0'0'4216'16,"0"0"-2295"-16,0 0-217 16,0 0-135-16,0 0-689 0,0 0-440 15,30 0 24 1,-10 2 200-1,2 0-192-15,3-2-120 0,1 0-144 16,-2 0-88-16,2 0-120 16,-1 0-760-16,-8 0-1776 15,-3 0-7330-15</inkml:trace>
  <inkml:trace contextRef="#ctx0" brushRef="#br0" timeOffset="1.06178E6">18447 16295 4016 0,'0'0'2601'15,"0"0"-1489"1,0 0 192-16,0 0-31 31,0 0-625-31,0 0-392 0,0 0-256 0,0 0-8 0,-50 108-1152 16,35-92-2777-16</inkml:trace>
  <inkml:trace contextRef="#ctx0" brushRef="#br0" timeOffset="1.06282E6">18864 16024 5825 0,'0'0'2696'0,"0"0"-823"0,0 0-33 15,0 0-256 1,0 0-543-16,-73-40-513 0,60 40-328 15,0 0-200-15,2 16-128 0,1 8-48 0,8 10 32 32,2 5-128-32,2 0 72 15,19 1-32-15,3-2 72 0,0-5 8 16,4-6 88-1,-5-4-49-15,-4-7-31 0,-3-6 56 16,-3-2 88-16,-7-3-48 0,-4-2 48 16,-2 1 24-1,0 4 8-15,-6 2-32 16,-14 2 0-1,-4 0-8-15,-5-4 8 32,1-4 0-32,3-4 0 0,4 0 160 0,8-6 137 0,11-10 63 0,2-4-296 31,0-4-64-31,21-5-64 0,8 1 56 15,7 1-56-15,4 3 0 16,13 0-729-16,-7 7-975 16,-9 9-2201-16</inkml:trace>
  <inkml:trace contextRef="#ctx0" brushRef="#br0" timeOffset="1.06298E6">19193 16240 4608 0,'0'0'2049'0,"0"0"-489"31,0 0 177-31,0 0-529 0,0 0-792 0,0 0-416 16,0 0-1184-16,-55 101-3769 16</inkml:trace>
  <inkml:trace contextRef="#ctx0" brushRef="#br0" timeOffset="1.06327E6">19429 16102 1880 0,'0'0'4801'0,"0"0"-4153"16,0 0-96-16,0 0 977 15,0 0-425-15,0 0-352 0,19 119-192 16,-16-87-128-16,5 0-112 31,-4-2 0-15,-3-4-136-16,6-4-184 0,-7-6-32 0,0-8-960 15,0-4-1584-15,0-4-3378 0</inkml:trace>
  <inkml:trace contextRef="#ctx0" brushRef="#br0" timeOffset="1.06374E6">19616 15901 3592 0,'0'0'912'16,"0"0"185"-16,0 0-113 16,0 0 0-16,0 0-144 15,0 0-128-15,87 83-207 0,-85-55 159 16,-2 2-88-16,0 4-168 0,-16-2-176 31,-5-2-112-31,0-7-112 16,1-6 56-1,9-8 56-15,5-7-40 16,2-2-80-16,4 0-8 0,0 0-288 0,5 0-64 15,8-4 232-15,5-5 72 0,1 5 8 32,-1 0 48-32,0 4-96 15,-4 0 88-15,6 0 8 16,-7 0 0-16,-4 4 96 0,-1 9 168 0,-6 1 168 15,-2 6 56 1,0 1-128 0,-2 6-360-16,-9 6-160 15,3-4-1496-15,2-11-4121 0</inkml:trace>
  <inkml:trace contextRef="#ctx0" brushRef="#br0" timeOffset="1.06387E6">20126 16219 3504 0,'0'0'2825'0,"0"0"-2033"0,0 0-480 0,0 0 840 0,-35 114-888 0,12-79-264 31,-1-3-5081-31</inkml:trace>
  <inkml:trace contextRef="#ctx0" brushRef="#br0" timeOffset="1.06427E6">20377 16010 5113 0,'0'0'2936'16,"0"0"-1848"-16,0 0-7 0,0 0-193 15,0 0-280-15,0 0 88 32,13 102-240-17,-13-55-200-15,1 0-232 0,-1 0-24 0,-4073-3-856 16,8148-10-1344-16,-4075-16-3185 15</inkml:trace>
  <inkml:trace contextRef="#ctx0" brushRef="#br0" timeOffset="1.06459E6">20532 15954 7497 0,'0'0'1584'31,"0"0"-1167"-31,0 0 175 0,0 0 168 0,0 0-352 15,-18 120-136-15,12-95-112 16,2-8-112-16,4-2-48 0,0-6 0 16,0-1 16-1,4 1 48 1,7-1-16-16,3-3 104 15,7-1 8-15,4-2-8 0,-1-2-8 32,5 0-40-32,0 0-24 0,0 0-80 0,-2-6-24 0,-2-3-216 0,-8 0-544 31,-4-3-552-31,-3 3-905 15,-8 1-2816-15</inkml:trace>
  <inkml:trace contextRef="#ctx0" brushRef="#br0" timeOffset="1.06483E6">20651 15978 5817 0,'0'0'1568'0,"0"0"-1048"0,0 0 488 16,0 0 161-1,-3 104-393-15,3-76-312 0,0-2-184 32,0 1-24-32,3-1-112 0,2-5-64 15,-2 2-80-15,-3 3-680 16,0-4-1048-16,0-6-2777 0</inkml:trace>
  <inkml:trace contextRef="#ctx0" brushRef="#br0" timeOffset="1.06576E6">20953 16331 3688 0,'0'0'3913'0,"0"0"-2545"0,0 0 65 0,0 0 55 16,0 0-408-16,0 24-344 16,-3-6-399-16,-5 2-145 15,1 2-192 1,-7 6-401-16,6-5-1855 15,0-10-6186-15</inkml:trace>
  <inkml:trace contextRef="#ctx0" brushRef="#br0" timeOffset="1.06744E6">21008 16044 1696 0,'0'0'4153'0,"0"0"-2721"15,0 0-56-15,0 0 89 16,-6 0-505-16,6 12-440 0,-2 10-160 16,2 8 96-16,0 2-40 0,0 2-32 15,0-2-104-15,0-4-112 16,0-5-40-16,0-6 0 15,0-2-64-15,0-4-64 0,0 0-8 16,0 5-960-16,0-4-1592 16,-3-4-4594-1</inkml:trace>
  <inkml:trace contextRef="#ctx0" brushRef="#br0" timeOffset="1.06795E6">21131 16129 6209 0,'0'0'1480'0,"0"0"-48"15,0 0 137-15,0 0-609 16,0-123-376-16,11 97-304 0,5 4-200 15,2 6-72 1,0 6-8 0,0 10-8-16,-1 0 0 0,-2 0 0 15,-4 10 8-15,-4 6 56 0,-2 2 136 16,-5 4 88-16,0 4-56 15,-7 0-112-15,-16 2-112 0,4-4-128 32,-4-6 16-32,4-4-104 15,3-8 8-15,5-2 32 0,-1-4 176 16,9 0-48-16,-2 0 96 15,5 0-96-15,0 2 48 0,0 2-72 16,0 3-144-16,2 6 128 31,9 4 88-31,0 4 176 16,-2 5 56-16,0 3 48 0,-2 1-128 15,-1-2 96-15,-3-4-120 16,-3-2-120-16,2-4 80 31,-2-2-88-31,0-6-400 0,2-4-584 16,1-4-1608-1,-2-2-4482-15</inkml:trace>
  <inkml:trace contextRef="#ctx0" brushRef="#br0" timeOffset="1.06825E6">21531 16306 3648 0,'0'0'2481'0,"0"0"-1265"0,0 0 272 16,0 0 1-16,0 0-329 16,0 0-280-16,0 0-328 0,-25 77-312 15,12-57-240-15,1-2-32 16,6-5-1088-16,-2-6-1336 15,8-5-3626-15</inkml:trace>
  <inkml:trace contextRef="#ctx0" brushRef="#br0" timeOffset="1.069E6">21764 16010 1560 0,'0'0'3201'0,"0"0"-2145"16,0 0 0-16,0 0 272 0,0 0-264 16,0 0-135-16,84 10-249 0,-60 3-216 15,-1 2 24-15,-2 3-168 16,-7 6-128-1,-2 2 88-15,-9 6 72 16,-3 7-64-16,-3 1-192 0,-20 3-96 31,-4 0-176-31,-1-5-48 16,5-8-216-16,-1-10-56 0,8-8 216 15,6-8 280-15,6-2 0 16,0-2 208-16,4 0-72 16,0 0-128-16,8-6-8 0,12-4 8 15,-2 0 96 1,7-2 16-16,4 2 32 0,2 2-88 0,-3 0-56 15,-1 0-8-15,2 0-104 16,2-12-624-16,-4 1-1608 0,-7 4-4130 16</inkml:trace>
  <inkml:trace contextRef="#ctx0" brushRef="#br0" timeOffset="1.06933E6">22040 15928 5633 0,'0'0'1360'0,"0"0"-944"15,0 0-128-15,0 0 168 16,0 0 360-1,141 28-223-15,-106-26-209 0,-11-2-200 16,-1 2-64-16,-5-2-104 16,-10 0 40-1,-5 0-56-15,-1 4 8 16,1 2-8-16,-3 6 0 15,0 6 256-15,0 10 160 0,0 7-112 16,-8 4 8-16,-7 5-80 16,4 5-144-16,-2-2-88 0,3 10-672 15,4-13-1897-15,4-10-4536 16</inkml:trace>
  <inkml:trace contextRef="#ctx0" brushRef="#br0" timeOffset="1.06948E6">22405 16238 6025 0,'0'0'2952'0,"0"0"-2247"16,0 0-401-16,0 0 96 15,0 0-400-15,0 0-216 16,-42 115-4993-16</inkml:trace>
  <inkml:trace contextRef="#ctx0" brushRef="#br0" timeOffset="1.07017E6">22667 16018 7521 0,'0'0'2233'0,"0"0"-1481"16,0 0 168-16,0 0-256 15,0 0-128-15,0 0-192 16,77-4-176-16,-57 8-88 0,-4 11-32 16,-7 4-40-16,-7 7 64 15,-2 8-72 1,-6 4-312-16,-19 3-496 0,-2-7-216 0,4-6 184 15,7-13 632-15,8-4 208 16,2-7 312 0,6-4 280-16,0 0-56 15,0 0-376-15,6 0 64 16,7 0 216-1,5-2-48-15,3-9-112 0,5-4-136 0,3-4-144 16,3-5-184-16,16-14-856 16,-6 6-792-1,-6 4-3601-15</inkml:trace>
  <inkml:trace contextRef="#ctx0" brushRef="#br0" timeOffset="1.07056E6">23066 15956 4296 0,'0'0'1793'0,"0"0"-673"31,0 0 152-31,0 0-592 0,0 0-391 15,-115 26-81-15,110-12-208 16,5-2-24-16,0 4 24 0,11 0 72 31,6 0 8-31,2 2 72 16,4 3-40-16,-1-4 8 0,-6 2-72 15,2-2 16-15,-3 0-16 0,1-4-40 16,-7 2 0-16,3-4 8 16,-6 2 64-16,-3-3-80 0,-3-3 56 15,0 3 40 1,0 3 192-16,-9-2-56 15,-11 0-120-15,1-1-112 16,-4-6-56-16,1-4 56 16,2 0 0-16,3-10-72 0,4-10 72 15,3-5 48-15,8-1 32 31,2 3-72-31,0 0 8 16,15 3-16-16,6 7-8 0,5-2-40 16,11 3-552-16,-10 3-1857 15,2 2-4224-15</inkml:trace>
  <inkml:trace contextRef="#ctx0" brushRef="#br0" timeOffset="1.07073E6">23343 16152 3808 0,'0'0'2377'0,"0"0"-1721"0,0 0 488 15,0 0 481-15,0 0-1305 16,0 0-320 0,-82 116-4873-16</inkml:trace>
  <inkml:trace contextRef="#ctx0" brushRef="#br0" timeOffset="1.08916E6">16523 17038 880 0,'0'0'6993'0,"0"0"-5016"31,0 0-801-31,0 0-200 15,0 0-336-15,0 0-408 0,0 0-232 16,0 0-64-16,0 0 0 47,2 0 64-47,8 13-568 0,-4 1-1024 15,-1-3-2417-15</inkml:trace>
  <inkml:trace contextRef="#ctx0" brushRef="#br0" timeOffset="1.08919E6">16523 17038 4488 0,'-12'117'4449'0,"12"-117"-3368"15,0 0 23-15,0 2-96 0,0 0-656 16,0 4-352-16,0 2-344 15,6 8-760-15,5-1-1937 0,1-2-4951 0</inkml:trace>
  <inkml:trace contextRef="#ctx0" brushRef="#br0" timeOffset="1.09485E6">16900 16997 3912 0,'0'0'4177'31,"0"0"-2656"-31,0 0-153 0,0 0-136 16,0 0-568-16,0 0-456 16,-5 17-152-16,5 4 64 15,0-1-32-15,0 4 0 16,0-2-80-16,0 0 0 0,0 0-8 15,0 3-640 1,0-10-2008-16,0-3-4938 0</inkml:trace>
  <inkml:trace contextRef="#ctx0" brushRef="#br0" timeOffset="1.09523E6">17158 17204 6289 0,'0'0'1672'31,"0"0"-616"-31,0 0 377 15,0 0-481-15,0 0-520 0,0 0-432 0,0 0-1136 16,-37 85-3497-16</inkml:trace>
  <inkml:trace contextRef="#ctx0" brushRef="#br0" timeOffset="1.0982E6">17415 16950 1800 0,'0'0'3129'16,"0"0"-1161"-16,0 0 136 15,0 0-567 1,0 0-225-16,-16-6-344 16,16 6-384-16,0 0-344 15,0 0-64-15,0 0-56 0,0 0-112 16,0 0-8-16,0 0-64 15,0 0-16-15,5 0 80 0,6 0 0 32,3 0 16-32,-2 2-16 15,2 2 16-15,-1 1-16 16,-5-1 8-16,0 0-8 0,-4 0 0 15,2 1 0-15,-6 1 0 16,0 7 128-16,0 2 89 0,0 8-25 16,-3 1-192-1,-8 2-96 1,-2-2-96-16,-2-4-121 0,4-5-47 15,-1-4 192-15,6-3 32 0,4-4 128 16,2-2-72-16,0-2-8 16,0 0-16-16,0 0 8 15,0 0 96-15,0 0 80 16,0 0 24-1,0 0-24-15,0 0 48 0,12 0 104 16,4 0-16-16,2 0-24 16,3-2-24-16,1-4-88 0,2-2-80 15,4-1-32 1,-4 2-400-16,0-3-248 15,5 0-576-15,-6 0-648 32,-4 4-2041-32</inkml:trace>
  <inkml:trace contextRef="#ctx0" brushRef="#br0" timeOffset="1.0986E6">17702 17014 4809 0,'0'0'2240'15,"0"0"-592"-15,0 0-215 16,0 0-633-16,0 0-416 16,0 0-384-16,0 0-48 31,12 0 48-31,5 0 224 15,1 0 56-15,6 0-112 0,-4-2-64 16,-2-2-104 0,-1-1-288-16,1-3-608 0,-7 0-1561 15,-6 1-3664-15</inkml:trace>
  <inkml:trace contextRef="#ctx0" brushRef="#br0" timeOffset="1.09916E6">17785 16803 3488 0,'0'0'3233'0,"0"0"-2393"0,0 0-696 0,0 0 296 15,0 0 272 1,0 0-360-16,0 0-95 15,111 1-177 1,-85 1-72-16,1-2 56 0,-7 0 0 16,-2 0-56-16,-2 0 48 15,-5 0-8-15,-6 0 16 0,-2 0-48 16,2 0-16-16,-2 0-8 15,0 0 8 1,1 0 0-16,-3 0-8 31,6 0-48-31,-7 0 40 0,5 6-64 0,-4 2 80 0,-1 7 0 16,0 4 48-16,0 7 16 31,0 6-16-31,0 4 80 0,-3 5-120 16,-5-3 0-16,1-2 64 15,1-6-16-15,1-6-32 16,5-6 88-16,0-8-104 0,-3-4-8 15,3-4 48-15,0-2-48 16,0 0 0-16,0 0-768 0,0-2-1057 16,0-8-2640-1</inkml:trace>
  <inkml:trace contextRef="#ctx0" brushRef="#br0" timeOffset="1.09975E6">18481 17121 2736 0,'0'0'2969'15,"0"0"-1537"-15,0 0 56 32,0 0-143-32,0 0-633 15,0 0-320-15,0 0-240 0,-5 0-152 16,0 10 16-16,-1 4-16 0,-2 2-16 15,-10 12-864-15,0-4-1601 16,0-3-3848-16</inkml:trace>
  <inkml:trace contextRef="#ctx0" brushRef="#br0" timeOffset="1.10295E6">18909 16888 96 0,'0'0'816'0,"0"0"144"0,0 0-104 31,0 0-72-31,0 0-104 16,0 0-71-16,0 0-9 16,0 0-144-16,0 0 48 0,0 0 296 15,0 0-88-15,0 0 80 16,0 0 113-16,0 0 87 0,0 0-120 31,0 0-104-15,0 0-104-16,0 0 8 0,0 0-15 0,0 0-121 15,-7 0-280-15,4 0-192 16,-7 0-64-16,2 0 0 15,-6 0-176-15,2 9-64 0,1 4 72 32,3 2 64-32,-3-2 0 15,6-1 8-15,5-1-57 16,0-1 17-16,0-1-32 0,0 4-168 15,10-2 80-15,6 4 104 0,2 1 8 0,1 0 80 16,3 0 48 0,3 4-32-1,4-3-16-15,-7 4 16 31,1-5-32-31,-4 0 32 0,-2-3 32 0,-3-2-64 0,-7-3 72 16,1-2-64-16,-7-2 72 0,-1-1 0 16,0 0 0-1,0 1-128 1,0 0 80-16,-13-2 40 0,-4 2-136 15,0-4-176 1,-5 0-136-16,-1 0-120 0,4 0-40 0,-1-8-73 16,4-4 313-1,5 0 320-15,4-2 56 16,7-2 8-16,0 0-8 15,0-4 0-15,0 0 0 16,9-2 0-16,5 2 0 0,-1-1 8 31,5 4 56-31,-7 2 104 0,2 6-40 0,0 1-128 0,-2 1 0 31,5 7-288-31,-8 0-1856 16,1 0-4656-16</inkml:trace>
  <inkml:trace contextRef="#ctx0" brushRef="#br0" timeOffset="1.10339E6">19280 17193 3088 0,'0'0'1897'16,"0"0"-1305"-16,0 0 432 0,0 0-8 15,0 0-248-15,0 16-144 16,0-12-312-16,0 2-95 0,-3 2-121 16,-10 8-96-16,2-4-1353 31,-7 1-3256-31</inkml:trace>
  <inkml:trace contextRef="#ctx0" brushRef="#br0" timeOffset="1.10404E6">19513 16944 800 0,'0'0'4913'15,"0"0"-3441"-15,0 0-64 0,0 0-39 0,0 0-569 16,0 0-416 0,0 0-120-1,5 103 0-15,-2-61-144 0,-2-2-48 16,1-4-16-16,1-8-56 15,-1-8-200-15,3-8-552 16,-4-5-1385-16,3-5-2400 16</inkml:trace>
  <inkml:trace contextRef="#ctx0" brushRef="#br0" timeOffset="1.10459E6">19642 16860 2528 0,'0'0'1136'0,"0"0"-304"16,0 0 17-16,0 0-169 15,0 0-80-15,0 0-80 16,0 0-136 0,68 48 144-16,-67-36 224 15,-1 1-232-15,0 0-79 0,0 2-153 16,-8-4-80-16,-6 1-120 0,4-3 16 15,0-5-40 1,4 0 32-16,4-4-40 16,-1 0-48 15,3 0-8-31,0 0-136 0,0 0-248 0,3 0-16 0,10 0 256 0,5 0 88 15,0 0 56-15,-1 0-8 16,1 0 0 0,-2 0 0-16,-1 0 8 15,1 0-8-15,0 3-64 16,-1 5 72-1,-4 3 8-15,0 1 192 0,-6 2-40 0,-2 0 336 16,-3 2-16-16,0 2-112 16,-8 0-80-16,-9 0-160 0,-1 0-128 31,0 3-432-31,0-6-920 15,7-5-1625 1</inkml:trace>
  <inkml:trace contextRef="#ctx0" brushRef="#br0" timeOffset="1.1048E6">20063 17205 1256 0,'0'0'1088'15,"0"0"-560"-15,0 0-176 16,0 0-352-16,0 0-1352 0</inkml:trace>
  <inkml:trace contextRef="#ctx0" brushRef="#br0" timeOffset="1.10602E6">20210 16931 3752 0,'0'0'2785'16,"0"0"-1073"-16,0 0-103 15,0 0-417-15,0 0-528 0,-1 26-320 16,1-3-96-16,1 7-88 15,9 0-64 1,-2 2-48-16,-1-1-48 16,1 4-256-16,-7-6-1664 15,-1-9-5970-15</inkml:trace>
  <inkml:trace contextRef="#ctx0" brushRef="#br0" timeOffset="1.10642E6">20385 16828 4520 0,'0'0'2849'0,"0"0"-2049"0,0 0-104 16,0 0 169-16,0 0-465 15,0 0-232-15,0 110-120 0,0-85-32 16,0-6 0-16,0 2 40 16,1-5 72-16,-1 0 176 15,4-4-64-15,-3-4-72 16,1-2-112-16,6-2-48 31,2 0 48-31,6-4 0 16,6 0-40-16,3 0 96 0,5 0-16 31,3 0-40-31,-3-8-56 15,-1 2 8-15,-6 0 0 16,-4 1-8-16,-1 3 8 0,-7 0-8 16,-3 2-120-16,-4 0-416 0,-3 0-448 15,-1 0-905-15,0 0-2592 0</inkml:trace>
  <inkml:trace contextRef="#ctx0" brushRef="#br0" timeOffset="1.10671E6">20566 16952 2800 0,'0'0'2889'15,"0"0"-1641"1,0 0-464-16,0 0-56 0,0 0-24 0,0 0-95 15,-5 117-137 1,5-83-184 0,0-2-40-16,0-6 16 0,0-4 72 15,0-3-64-15,0-6-144 0,0-3-40 16,0-3-80-1,0-1-8-15,0-1-632 0,0 1-1176 16,0-2-3026-16</inkml:trace>
  <inkml:trace contextRef="#ctx0" brushRef="#br0" timeOffset="1.10701E6">20950 17217 1096 0,'0'0'2104'0,"0"0"-896"0,0 0 121 16,0 0 23-16,0 0-272 15,0 0-296-15,0 0-271 16,-8 30-145-1,-2-22-208-15,-4 10-160 0,-2-4-961 16,-1 3-3119-16</inkml:trace>
  <inkml:trace contextRef="#ctx0" brushRef="#br0" timeOffset="1.10793E6">21103 16927 4600 0,'0'0'2377'0,"0"0"-1137"15,0 0 113-15,0 0-313 16,0 0-256 0,0 0-128-16,0 106-280 15,2-74-168-15,5 0-112 0,-4-4 8 16,2-2-104-16,1-4-976 15,-1-6-1553-15,0-8-3680 0</inkml:trace>
  <inkml:trace contextRef="#ctx0" brushRef="#br0" timeOffset="1.10842E6">21271 16942 4152 0,'0'0'2121'16,"0"0"-593"-16,0 0 289 16,0 0-737-16,0 0-576 0,0 0-376 31,-34-102-128-31,57 80-80 15,1 5 32-15,5 4-16 0,-4 7-16 0,2 6-16 16,-3 0 88-16,-3 0 8 16,-6 14 128-16,-4 4-8 0,-6 5 144 15,-5 0 96-15,0 3 16 16,-5 0-136-1,-13 0-120-15,-4-1-120 16,1-6-88 0,0-2-40-16,5-8-40 0,8-3-144 15,3-1-96-15,3-5 240 0,2 0 72 16,0 0-160-1,0 2-32-15,0 2 16 16,3 2 184-16,9 3 88 0,2 6 136 16,-1-1 112-1,-2 4-32-15,-1-1 40 0,-2 4-96 16,-6 1-40-16,1 3-120 0,-3 7-200 15,0-9-1256-15,0-3-5522 0</inkml:trace>
  <inkml:trace contextRef="#ctx0" brushRef="#br0" timeOffset="1.10856E6">21733 17141 2720 0,'0'0'2473'16,"0"0"-1121"-16,0 0 128 15,0 0-648 1,0 0-672-16,-63 123-160 0,47-100-2760 0</inkml:trace>
  <inkml:trace contextRef="#ctx0" brushRef="#br0" timeOffset="1.10987E6">21917 16865 176 0,'0'0'3088'0,"0"0"-1159"0,0 0-377 16,0 0-24-16,0 0-383 15,0 0-345-15,0 0-256 0,2 0-160 16,8-2-64-1,1 2 80-15,5 0-56 16,2 0-96-16,1 0-48 16,-1 4 32-16,0 5-104 0,-2 1 0 15,-5 1 32 1,-3 0 48-16,-1 1 16 0,-7 3-24 15,0 2 65 1,0 3-49-16,-7 3-128 16,-10 3-88-16,-6 0-80 0,-1-2-192 15,-1-2-81-15,1-6 73 31,3-2-32-31,7-6 112 0,4-2 168 0,2-2 32 0,5-4 8 32,3 0 72-32,0 0-80 15,3 0-32-15,13 0 32 0,4 0 80 16,4 0 16-16,2-6-56 15,3-8-40 1,-2-6-256-16,1-2-656 0,-3-2-352 0,-5 0-281 16,-6-1 145-1,-2 6 192-15,-4 4 528 16,-3 8 552-16,-2 7 128 0,-2 0 376 15,1 2 32-15,3 13 456 16,3 6-32-16,3-3-232 0,5-1-224 16,2-4-207-1,-2-5-49 1,-1-6 240-16,-1-2-40 15,-4 0 8-15,1-6-48 0,-4-9 0 0,-6 0 144 16,-1-2-48-16,0 2-96 16,-14 0-280-16,-4 2-144 0,-17 7-584 31,6 2-1569-31,4 4-4496 15</inkml:trace>
  <inkml:trace contextRef="#ctx0" brushRef="#br0" timeOffset="1.11007E6">22292 16955 2832 0,'0'0'2409'15,"0"0"-1137"-15,0 0 232 0,0 0-640 16,0 0-351-16,0 0-377 31,0 0-136-31,107-20-1153 16,-83 18-1751-16,-2-2-2568 0</inkml:trace>
  <inkml:trace contextRef="#ctx0" brushRef="#br0" timeOffset="1.11048E6">22487 16810 2696 0,'0'0'2793'32,"0"0"-1889"-32,0 0 320 15,0 0 8-15,0 0-151 16,0 0-417-16,0 0-216 0,0 0-216 15,70 34-48-15,-67-18 88 0,-3 2 168 16,0 5-24-16,-8 1-248 31,-10 1-168-31,-4 1-256 16,2-5-288-1,4-6 88-15,8-6 344 0,2-5 112 16,6-4 88-16,0 0 168 0,0 0-40 0,0 0-144 16,6 0-48-16,7 0 200 31,5 0 216-31,3 0-56 15,0-8-80-15,-2 1-120 0,0-2-88 16,1 1-96 0,2-1-72-16,-4 1-672 0,6 1-760 0,-1-1-721 15,-7-1 201-15,-1 5-3289 0</inkml:trace>
  <inkml:trace contextRef="#ctx0" brushRef="#br0" timeOffset="1.11076E6">22744 16770 1480 0,'0'0'2088'31,"0"0"-759"-31,0 0 503 16,0 0-328-16,0 0-239 0,0 0-305 15,16 123-264-15,-14-102-208 16,3 2-184-16,-2-1-152 15,-1-1-152 1,1 16-360-16,-3-5-1768 16,3-7-3850-16</inkml:trace>
  <inkml:trace contextRef="#ctx0" brushRef="#br0" timeOffset="1.11095E6">23020 17044 1640 0,'0'0'3281'15,"0"0"-2337"-15,0 0 40 16,0 0 40 0,0 0-432-16,0 0-592 15,-92 119-312 1,57-87-2912-16</inkml:trace>
  <inkml:trace contextRef="#ctx0" brushRef="#br0" timeOffset="1.11181E6">23214 16774 3224 0,'0'0'2681'0,"0"0"-1609"31,0 0-264-31,0 0-240 15,0 0-72-15,0 0-16 0,0 0-103 16,53 40-105-16,-46-19-8 16,-2 0 72-16,-5 3-56 15,0 2-168-15,-7-1 8 0,-6-4-112 16,-1-2 0-1,6-6 8-15,1-6-8 16,2-3 0-16,5-4 64 0,0 0 0 16,0 0 40-16,0 0-112 0,0 0-64 15,2 0-24 1,9 0 88-1,4 0 88-15,4 0 16 0,1 0-56 16,1-4-32-16,1 0 40 16,-2-1-56-16,-1 1-64 0,2 0-400 15,5-3-576-15,-4 3-801 16,-9-2-2080-16</inkml:trace>
  <inkml:trace contextRef="#ctx0" brushRef="#br0" timeOffset="1.11229E6">23519 16714 3264 0,'0'0'2457'0,"0"0"-1481"0,0 0 304 0,0 0-208 0,0 0-103 15,46 23-345-15,-35-8-240 16,-5 3-72-16,-2 0 24 16,-4 4 48-16,0 3-104 15,-4-2-280-15,-12 3-80 16,0-2-304-1,-3-3-144-15,7-8 40 0,1-5 304 16,6-3 48-16,4-3 128 0,1 0 8 16,0-2 0-16,0 0 64 15,0 0-64 1,0 0 0-16,0 0 0 15,6 0 152-15,5 0 56 16,2 0 96 0,2 0-88-16,-1 0-120 0,3 0-88 0,0 0-8 15,3 0-296-15,14 0-912 0,-5 0-1593 31,0 6-2992-31</inkml:trace>
  <inkml:trace contextRef="#ctx0" brushRef="#br0" timeOffset="1.11256E6">24017 16971 5753 0,'0'0'1536'0,"0"0"-200"0,0 0 601 16,0 0-577-16,0 0-720 15,0 0-288 1,0 0-352-16,-41 52-128 0,17-31-1328 16,-3 2-3961-16</inkml:trace>
  <inkml:trace contextRef="#ctx0" brushRef="#br0" timeOffset="1.11387E6">24181 16703 3832 0,'0'0'2129'0,"0"0"-721"15,0 0 24 1,0 0-191 0,0 0-185-16,0 0-328 0,0 0-200 15,0 0-208-15,72 5-48 0,-60 3-48 16,0 2-40-16,-6 1-56 15,-1 4 48-15,-5 3 112 0,0 2-39 32,0 2-1-17,-11 1-240-15,-4 0-8 0,-1-3-200 0,0-3-121 16,8-8-47-16,-2-1 16 0,5-6 176 15,5 0 168-15,0-2-96 16,0 0 32-16,0 2-192 31,0-2 56-15,8 0 192-16,5 0 16 0,2 0 120 0,4 0 16 15,1 0-32-15,2-6-104 0,11-7-344 16,-6-2-1416-16,-3 5-3265 0</inkml:trace>
  <inkml:trace contextRef="#ctx0" brushRef="#br0" timeOffset="1.1143E6">24469 16611 3328 0,'0'0'1537'15,"0"0"-417"1,0 0 96-16,0 0-120 0,0 0-296 31,0 0-119-31,37 62-9 16,-37-43-24-16,0-1-136 15,0 0-136-15,-11 0-248 0,3-2-72 0,-2-4-56 16,8-4-280-16,-2-2-232 15,4-4-312-15,0 0-160 16,0 0 79-16,0 0 257 16,4 3 248-16,3-2 304 0,6 1 96 15,-2 0 64-15,0 2 112 0,-4 2 104 16,3-1 56-1,-6 2 88-15,-2 3-32 0,-2 1 401 32,0 4-73-32,0 3-224 0,-10 5-496 15,-14 3-304-15,5-5-1841 16,3-2-4008-16</inkml:trace>
  <inkml:trace contextRef="#ctx0" brushRef="#br0" timeOffset="1.11448E6">24710 16935 7001 0,'0'0'1184'16,"0"0"25"-1,0 0 415-15,0 0-744 16,0 0-680-16,0 0-200 0,0 0-1776 15,0 0-5946-15</inkml:trace>
  <inkml:trace contextRef="#ctx0" brushRef="#br0" timeOffset="1.11504E6">24774 16705 4032 0,'0'0'2009'16,"0"0"-1121"-16,0 0 536 0,0 0-255 15,0 0-305 1,0 0-128 0,41 0-344-1,-33 7-112-15,0 3-104 0,-7 0 32 16,-1 6 176-16,0 2-104 0,0 2-96 0,0 0-184 0,-9 0-32 15,2 0-192 1,2-3-184 0,2-2 104-16,0-3 176 15,3-3 120-15,0-2-72 16,0-3-48-16,0-2-24 0,0-2 152 0,5 0 0 15,6 0 176-15,0 0 136 16,2-4-16-16,5-7-136 31,0-4-160-31,-2-2-8 16,3 0-728-16,4-3-1016 31,-5 6-1225-31,-5 3-2760 0</inkml:trace>
  <inkml:trace contextRef="#ctx0" brushRef="#br0" timeOffset="1.1267E6">25099 16331 3088 0,'0'0'3905'0,"0"0"-2329"0,0 0 169 16,0 0-105-16,0 0-640 31,0 0-512-31,0 0-88 0,-37 70-39 16,25-34-89-16,3 6-80 0,2 7 8 15,1 2-104-15,6 4-40 16,0-3 8-16,0-4-64 0,0-8 8 16,5-8-8-1,3-10 0 1,1-6-8-16,-2-10-8 0,4-4-56 15,-3-2-16-15,3 0 80 0,4-15 8 16,-4-8 8 0,-1-3-8-16,0 0-8 0,-5 1-48 0,-2 6 56 31,-3 3 16-31,0 4 96 15,-7 6 80-15,-6 0 32 0,-3 1-136 16,-2 3-88-16,6 2-56 16,-1 0-320-16,1 0-384 0,6 4-409 15,1 9-1087-15,5 1-2489 16</inkml:trace>
  <inkml:trace contextRef="#ctx0" brushRef="#br0" timeOffset="1.12691E6">25252 16876 5977 0,'0'0'2240'0,"0"0"-7"0,0 0-73 0,0 0-615 15,0 0-729 1,0 0-744 0,0 0-72-16,-13 36-1441 15,2-23-3480 1</inkml:trace>
  <inkml:trace contextRef="#ctx0" brushRef="#br0" timeOffset="1.1289E6">23796 17353 104 0,'0'0'2624'15,"0"0"-1128"-15,0 0-7 16,0 0-225-16,0 0-560 0,0 0-280 15,0 0-64 1,0 0 0-16,0 0-56 0,0 0-7 0,0 0 31 31,0 0 88-31,0 0-80 16,0 0-32-16,0 0-16 0,0 0-80 15,0 0-104-15,0 0 0 16,0 0-48-16,0 0-48 0,0 0-8 16,0 0 0-1,0 0 64 1,0 0-56-16,0 0-16 31,0 0-56-31,0 0-48 0,0 0 8 16,0 0 0-16,0 0-16 15,0 0-16-15,0 0-120 0,0 0 32 16,0 0 56-16,0 0 0 0,0 0 56 15,0 0 56-15,0 0 56 16,0 0 8-16,0 0-8 0,0 0 0 16,0 0 72-16,0 0-16 15,0 0-48-15,0 0 56 0,0 0-56 16,0 0 40-1,0 0-40-15,0 0 32 16,0 0 104-16,0 0 40 16,0 0-48-16,0 0-16 0,0 0-16 15,0 0 24-15,0 0-16 16,0 0 32-16,0 0-16 0,0 0 56 31,0 0-8-31,0 0-40 16,0 0-32-16,0 0-8 0,0 0-96 15,0 0 8-15,0 0 0 16,0 0-8-16,0 0 0 0,0 0 0 15,0 0 0-15,0 0 56 32,0 0-40-17,0 0 56-15,0 7-64 0,0 6 48 0,0 4-48 16,0 0 40-16,4 4-48 15,-2-1-8-15,3 2 8 0,0-2 8 32,1 0-8-32,-3-2 0 15,-1-2 8-15,0 0 0 16,-1 0 8-16,2 0-8 0,-3 0 56 0,2-4-64 15,1 1 0-15,-3-5-8 16,0-3 8-16,2-1-8 0,-2 0 8 16,0-4 8-1,0 2 0 1,0-2 72-16,0 0-8 15,0 0-16-15,0 0 16 0,0 0 0 0,0 0-24 16,0-19-48-16,0 0-584 16,0-1-2136-16</inkml:trace>
  <inkml:trace contextRef="#ctx0" brushRef="#br0" timeOffset="1.13097E6">23934 17360 936 0,'0'0'2608'15,"0"0"-1039"-15,0 0-33 0,0 0-352 16,0 0-504-16,0 0-320 0,0 0-104 15,-17-26 41 1,13 20 55-16,4 2 8 16,-3-3-88-16,0 1-40 15,1-1-24-15,-1-3-32 16,3-1-80-16,0 0-40 15,0-2-40-15,0 3-8 0,0 0-8 16,0 3 8 0,0-2 0-16,5 1 8 15,5 2-8 1,-2 1 0-16,5 0 0 15,1 5-8-15,1 0 8 0,-1 0-8 0,-1 0 8 16,0 0 64-16,-3 8-64 16,-2 0 72-16,-3 0 16 0,0 1 80 31,-5 0-40-31,0 1 40 15,0 0 24-15,0 2-64 16,0-2-32-16,-10 3-56 0,-1-5 24 16,-2-1-72-16,-5 1-8 15,2-1-72-15,1-5-24 0,1 0-16 16,6 0-64-1,3-2 32-15,0 0 32 32,5 0 16-32,0 0-32 0,0 0-8 0,0 0 0 0,0 0 96 15,0 0-72-15,0 0 120 16,0 0-16-16,0 6-64 15,0 1 24-15,8 10 56 16,2 7 72-16,1 8 112 16,3 6 8-1,-2 2-48-15,-4 0-80 0,2-2 0 0,-4-7-16 16,-3-6 104-16,2-7-48 15,0-8 24 1,-3-1-24-16,-2-5 40 16,3-4-144-16,-3 0 0 15,0 0-48-15,0 0-920 0,0 0-1265 16,0 0-3872-16</inkml:trace>
  <inkml:trace contextRef="#ctx0" brushRef="#br0" timeOffset="1.13117E6">24159 17564 3528 0,'0'0'1537'0,"0"0"135"16,0 0 112-16,0 0-559 0,0 0-473 15,0 0-624-15,-28 62-128 0,14-38-1641 16,1-1-4312-16</inkml:trace>
  <inkml:trace contextRef="#ctx0" brushRef="#br0" timeOffset="1.1317E6">24235 17368 4793 0,'0'0'2472'0,"0"0"-912"0,0 0-71 16,0 0-481-16,0 0-152 15,0 0-248-15,30 0-224 0,-15 0-200 16,-7 5-64-16,-1 5-64 15,-3 1 16-15,-2 4 88 0,-2 6 8 16,0 3-15 0,-2 2-153-16,-14 0-24 15,2-4-257-15,-1-2-207 16,2-6-176-16,7-5 280 0,-1-6 264 15,6-1 112 1,1-2 8-16,0 0 0 16,0 0 0-16,0 0-8 0,9 0 8 15,8-5 80 1,0-6 72-16,1 1-144 0,1-4 8 15,-4 0-16-15,4-2-616 0,-7 2-1448 16,-1 2-3290-16</inkml:trace>
  <inkml:trace contextRef="#ctx0" brushRef="#br0" timeOffset="1.13201E6">24235 17368 3912 0,'126'-85'1697'0,"-118"85"-241"16,6 0-184-16,6 0-368 16,-1 0-327-16,1 0-313 0,-4 0-120 15,1 0-88-15,-9 0-8 16,1 0-48-1,-6 2 8-15,-3 2 64 0,0 3 80 16,3 1 208-16,-3 3 144 16,0 8-48-1,0 3 32-15,0 3-152 0,0 5-184 0,0 4-128 16,0 1-24-1,-3 7-1232-15,-4-8-1657 16,6-10-4328-16</inkml:trace>
  <inkml:trace contextRef="#ctx0" brushRef="#br0" timeOffset="1.13216E6">24613 17534 832 0,'0'0'5169'0,"0"0"-3601"0,0 0 192 15,0 0-271-15,0 0-713 0,0 14-432 16,-10 16-344-16,-1-3-1192 15,1-4-5082 1</inkml:trace>
  <inkml:trace contextRef="#ctx0" brushRef="#br0" timeOffset="1.13256E6">24782 17307 4240 0,'0'0'2417'15,"0"0"-1265"1,0 0 288-16,0 0-423 0,0 0-521 0,0 0-240 15,0 0-72-15,0 0-16 0,7 49-168 16,-7-24-16-16,-4 5-632 0,-7 2-624 16,-2-3-249-16,4-7 521 31,0-6 808-16,6-8 192-15,2-4 504 0,1-2 136 0,0 0-80 16,0 0 72-16,13-2 321 16,3 0-121-16,1 0-152 0,1 0-184 15,2-4-184-15,1-10-144 31,-4-2-168-31,3-10-584 16,-4 6-1728-16,-5 0-4082 0</inkml:trace>
  <inkml:trace contextRef="#ctx0" brushRef="#br0" timeOffset="1.13296E6">24957 17215 3792 0,'0'0'2849'16,"0"0"-1745"-16,0 0 480 15,0 0-391-15,0 0-673 16,0 0-312 0,0 0-56-16,0 0 48 0,-20 91-64 15,28-76-8-15,2 3-24 31,0-1-24-31,-2-1-64 0,0-2 64 0,-2 0-8 0,4-1-64 0,0 0 0 32,-5 0 56-32,1 0-48 15,-3-1-16-15,-1-1-192 0,-2 2-240 16,0-1-120-16,0 0 64 31,-5-4 264-31,-9-4 224 0,2-2 0 0,-1-2 232 0,2 0 40 31,0-4 0-31,4-11 56 0,4 4-152 16,3-5-168-16,0 0-8 15,0 2-72-15,10-2-192 0,9 0-456 32,0 2-1657-32,-4 6-3664 0</inkml:trace>
  <inkml:trace contextRef="#ctx0" brushRef="#br0" timeOffset="1.13311E6">25099 17406 912 0,'0'0'5289'0,"0"0"-4137"15,0 0 528-15,0 0-47 16,0 0-841-1,0 0-504-15,0 0-288 0,0 0-936 16,0 80-3465-16</inkml:trace>
  <inkml:trace contextRef="#ctx0" brushRef="#br0" timeOffset="1.13546E6">16535 17855 888 0,'0'0'7809'0,"0"0"-5760"15,0 0-809-15,0 0 136 16,0 0-535-1,0 0-529-15,0 0-312 16,0 14-344-16,0 14-593 16,0-2-1159-16,0 0-3633 0</inkml:trace>
  <inkml:trace contextRef="#ctx0" brushRef="#br0" timeOffset="1.13566E6">16493 18066 6329 0,'0'0'2312'15,"0"0"-1199"-15,0 0-217 16,0 0-408-16,0 0-304 16,0 0-80-16,0 0-96 0,13 34-8 15,-2-23-520 16,-3-3-2097-31,2 1-4352 0</inkml:trace>
  <inkml:trace contextRef="#ctx0" brushRef="#br0" timeOffset="1.13598E6">16842 17859 224 0,'0'0'6601'15,"0"0"-4401"1,0 0-591-16,0 0-73 15,0 0-568-15,0 0-448 0,0 0-135 0,0 0-17 16,-13 134-144-16,13-100-40 16,0-2-128-16,0-4-56 15,0-2-440 1,0 3-905-16,0-9-1511 15,0-6-4986-15</inkml:trace>
  <inkml:trace contextRef="#ctx0" brushRef="#br0" timeOffset="1.13641E6">17066 18138 7281 0,'0'0'2377'0,"0"0"-1153"0,0 0-480 16,0 0-744-16,0 0-128 16,-71 110-2025-1,61-90-4696-15</inkml:trace>
  <inkml:trace contextRef="#ctx0" brushRef="#br0" timeOffset="1.13687E6">17223 17893 1616 0,'0'0'4129'15,"0"0"-3185"-15,0 0-272 0,0 0 56 0,0 0-152 16,0 0 88-16,0 0-135 16,30 34 143-1,-26-14-8-15,-3 7-128 16,-1 3-120 15,0 6-152-31,0 1-136 0,-8 1-128 0,-3-6-288 0,3-7 0 16,0-12 120-16,8-6 168 0,-5-5 8 0,5-2 0 15,0 0 64-15,0 0-24 16,0 0-48-16,0 0-104 15,5 0 8-15,6-9 96 0,5-2 0 32,10-12-424-32,-3 4-952 15,-6-2-1689-15</inkml:trace>
  <inkml:trace contextRef="#ctx0" brushRef="#br0" timeOffset="1.13706E6">17484 17997 4825 0,'0'0'2008'0,"0"0"-1024"0,0 0 160 15,0 0-391-15,0 0-337 16,0 0-256-16,0 0-160 16,0 0-632-16,71 28-2161 0</inkml:trace>
  <inkml:trace contextRef="#ctx0" brushRef="#br0" timeOffset="1.13735E6">17497 17744 6065 0,'0'0'768'16,"0"0"-152"-16,0 0 392 15,0 0-192-15,120 19-247 16,-90-19-169-1,-2 0-192-15,-2 0-80 32,-7 0-72-32,-4 0-48 0,-1 0 72 15,-6 0-80-15,-3 0 0 16,-3 0 0-16,-2 4 0 15,0 13 360-15,0 9 352 0,0 8-192 16,-7 5-216-16,-1 3-160 16,-1 0-144-16,4-1-256 31,5 2-936-31,0-11-1369 0,0-9-3296 0</inkml:trace>
  <inkml:trace contextRef="#ctx0" brushRef="#br0" timeOffset="1.13757E6">17954 18083 5297 0,'0'0'1384'16,"0"0"-240"-16,0 0 328 15,0 0-383-15,0 0-281 16,0 0-72-16,0 0-536 0,-11 109-200 15,-2-75-1840-15,2-4-5018 16</inkml:trace>
  <inkml:trace contextRef="#ctx0" brushRef="#br0" timeOffset="1.13816E6">18332 17763 6009 0,'0'0'1888'16,"0"0"-920"-16,0 0 217 15,0 0-353-15,0 0-448 0,0 0-368 16,-106 96-16-16,106-76 0 15,1-2-88 1,15-2 72 0,1 2 16-1,-3-2 0-15,2 0 0 16,-1 0 16-16,-2 2-32 0,-5 0 16 15,-3 5 0-15,-4-4 16 16,-1 3 56-16,0-1 8 0,0-6-80 16,-13 0 80-16,-1-5 8 15,-2-5 0-15,1-5 112 16,1 0 496-16,5 0-56 0,1-17 0 15,0-9-472-15,8-6-168 16,0 0-64-16,0 0-224 16,21-5-520-1,7 11-864-15,-4 8-1513 0</inkml:trace>
  <inkml:trace contextRef="#ctx0" brushRef="#br0" timeOffset="1.13828E6">18520 18008 3320 0,'0'0'4841'15,"0"0"-3729"-15,0 0-183 16,0 0-41-16,0 0-888 0,0 0-296 0,-70 107-3769 16</inkml:trace>
  <inkml:trace contextRef="#ctx0" brushRef="#br0" timeOffset="1.13855E6">18673 17829 7569 0,'0'0'1552'0,"0"0"-719"31,0 0 663-31,0 122-600 16,0-76-552-16,0 2-200 15,0-4-144-15,0-3-400 0,3-13-640 16,4-9-1273-16,-6-13-3088 0</inkml:trace>
  <inkml:trace contextRef="#ctx0" brushRef="#br0" timeOffset="1.13886E6">18794 17819 592 0,'0'0'4849'16,"0"0"-3569"-16,0 0-120 15,0 0 264 1,0 0-519-16,0 0-121 0,0 0-248 15,-6 54-232-15,1-30-304 0,-2-4-24 32,4-2-568-32,3-4-408 15,0-4-201-15,0-2 353 0,0 2 464 16,11-2 216-16,1 2 168 15,-3 1-48-15,-1 0 48 0,-3 3 248 16,2 4 72-16,-7 5-8 16,0 1 96-16,-8 14-408 0,-7-6-720 31,-3-10-4217-16</inkml:trace>
  <inkml:trace contextRef="#ctx0" brushRef="#br0" timeOffset="1.13898E6">18914 18108 6065 0,'0'0'2160'0,"0"0"-1072"0,0 0 97 16,0 0-873-16,0 0-312 0,-31 110-2745 15</inkml:trace>
  <inkml:trace contextRef="#ctx0" brushRef="#br0" timeOffset="1.13955E6">19112 17684 5513 0,'0'0'1896'16,"0"0"-832"-16,0 107 169 0,0-57-593 0,0 0-408 16,0 6-232-16,0-16-1937 15,0-10-4544-15</inkml:trace>
  <inkml:trace contextRef="#ctx0" brushRef="#br0" timeOffset="1.13978E6">19216 17803 4640 0,'0'0'1313'16,"0"0"-849"-16,0 0 168 15,0 0-280-15,0 0-248 0,0 122-96 16,0-104 64-16,3-4 136 15,8-4 184-15,4-1 184 16,-6-6-64 0,9-3-167-16,-7 0 63 0,6 0-216 15,0-12-192-15,11-18-824 16,-4 4-1385-16,-5 2-3104 0</inkml:trace>
  <inkml:trace contextRef="#ctx0" brushRef="#br0" timeOffset="1.13995E6">19367 17791 3592 0,'0'0'2657'0,"0"0"-1353"0,0 0 224 16,0 0-343-16,-38 124-465 31,36-86-312-31,0 4-280 0,-1 3-128 16,0 15-1208-16,3-11-1785 15,-2-8-3504-15</inkml:trace>
  <inkml:trace contextRef="#ctx0" brushRef="#br0" timeOffset="1.14012E6">19555 18008 6545 0,'0'0'1960'15,"0"0"-743"-15,0 0-209 16,0 0-520-1,0 0-464-15,-42 141-24 0,30-100-1897 16,3-9-4248-16</inkml:trace>
  <inkml:trace contextRef="#ctx0" brushRef="#br0" timeOffset="1.14031E6">19632 17913 4240 0,'0'0'3225'16,"0"0"-2369"-16,0 0-432 31,0 104 225-31,0-68-393 16,0-2-256-16,0-2-633 0,8-9-1679 15,-1-9-3217-15</inkml:trace>
  <inkml:trace contextRef="#ctx0" brushRef="#br0" timeOffset="1.14076E6">19765 17897 3808 0,'0'0'2409'0,"0"0"-1321"15,0 0 368-15,0 0-87 0,-7-126-521 16,7 101-376-16,0 6-240 0,3 2-168 15,9 8-8-15,-3 3 24 16,3 3-24-16,-3 3-48 0,-2 0 120 16,-6 9 64-1,-1 8 16 1,0 9 8-16,0 5-72 0,-6 1-144 15,-7 2-96-15,-3-4-232 16,3-6-80-16,2-8 96 16,6-10-64-16,5-2-168 0,0-4 48 15,0 0-104 1,0 0 135-16,0 0 361 15,0 2 104-15,5 0 0 0,1-2 128 16,-1 4 65-16,1 2-49 16,6 4-56-16,-7 8 368 0,1 6 224 15,-6 8 56-15,0 4-184 31,0 3-304-31,0-5-248 32,0 8-208-32,0-10-944 0,0-8-1817 0</inkml:trace>
  <inkml:trace contextRef="#ctx0" brushRef="#br0" timeOffset="1.141E6">19984 18130 3208 0,'0'0'4001'16,"0"0"-3161"-16,0 0-16 15,0 0 145-15,0 0-489 0,-55 126-480 16,34-92-480-16,0-6-3689 0</inkml:trace>
  <inkml:trace contextRef="#ctx0" brushRef="#br0" timeOffset="1.14204E6">20105 17771 4424 0,'0'0'1561'16,"0"0"-73"-16,0 0 160 0,0 0-423 16,0 0-369-1,0 0-344 1,0 0-128-16,99 104 80 15,-94-78 96-15,-5 2-128 0,0 4-72 0,-10 2-63 16,-9-2-65-16,1-4-160 16,3-6-16-16,4-8-8 15,3-7 24 1,6-7-64-16,2 0-8 15,0 0-128-15,0-15-336 0,17-11 55 32,0-8-127-32,4-4-352 0,2 4 48 0,-5 6 168 0,-1 13 376 15,-4 14 64-15,-1 1 232 31,-1 14 64-31,-1 14 248 16,-2 4 168-16,3-4-240 0,4-6-120 31,1-6-40-31,-2-8 56 0,-1-8 80 0,2 0 104 0,-6 0-48 16,1-17-40-16,-5-4-32 31,-5-1-200-31,0-6-256 16,-8 4-896-16,-7 6-1793 0</inkml:trace>
  <inkml:trace contextRef="#ctx0" brushRef="#br0" timeOffset="1.1422E6">20451 17863 4889 0,'0'0'1168'15,"0"0"-640"-15,0 0 360 16,0 0-16-16,0 0-8 16,0 0-271-16,0 0-289 15,82 0-304-15,-77 0-360 16,-2 0-2745-16</inkml:trace>
  <inkml:trace contextRef="#ctx0" brushRef="#br0" timeOffset="1.14257E6">20656 17787 4240 0,'0'0'2193'0,"0"0"-1265"0,0 0 632 16,0 0-295-16,0 0-313 16,0 0-352-16,42 86-136 0,-42-62-80 15,0 2-192-15,0 0 0 16,0 1-176-1,-14-1-16-15,-3-5-104 16,-2-2 32-16,1-8-24 0,7-3 96 16,6-5 0-16,-1-3 224 15,6 0 104-15,0 0-304 16,0 0-24-1,6 0-144-15,10-9 136 16,2-1 8-16,3-1-8 0,0-4-112 16,6-5-800-16,-7 4-1208 15,-2 2-2785-15</inkml:trace>
  <inkml:trace contextRef="#ctx0" brushRef="#br0" timeOffset="1.14277E6">20905 17775 4672 0,'0'0'2337'16,"0"0"-1097"-16,0 0 297 15,0 0-433-15,0 0-536 0,-3 116-312 16,3-78-248-16,0 5-8 15,-2 27-80-15,-6-8-1344 0,1-6-3777 16</inkml:trace>
  <inkml:trace contextRef="#ctx0" brushRef="#br0" timeOffset="1.14294E6">21095 18147 4560 0,'0'0'2337'0,"0"0"-1089"15,0 0 649-15,0 0-865 0,0 0-1032 0,-53 113-208 16,30-75-2713 0</inkml:trace>
  <inkml:trace contextRef="#ctx0" brushRef="#br0" timeOffset="1.14386E6">21260 17865 1768 0,'0'0'4417'0,"0"0"-3073"0,0 0 224 16,0 0-95-16,0 0-337 15,0 0-192 1,0 0-288-1,0 0-264-15,112 28-72 0,-106-10-63 16,-3 4 79-16,-3 4 40 16,0 6-120-16,-14 2-256 0,-6-2-104 15,-2-4-248-15,4-7-48 0,7-10 336 16,6-5 16-16,5-6 24 15,0 0-96 1,0 0-17-16,8 0-167 16,11-6 240-16,4-3 64 15,3-5 0-15,3-4-408 0,5-9-912 16,-5 3-1353-16,-10 3-3656 0</inkml:trace>
  <inkml:trace contextRef="#ctx0" brushRef="#br0" timeOffset="1.14417E6">21548 17780 16 0,'0'0'4713'31,"0"0"-3305"-31,0 0 128 0,0 0-16 16,0 0-527-16,0 0-249 0,0 0-208 15,64 73-120-15,-64-43-40 16,0 4-32-16,0 6-112 16,-18-2-168-16,1 1-64 15,-3-7-176 1,4-9 104-16,3-8 72 15,8-8 8-15,4-5 64 16,1-2 208-16,0 0 104 16,0 0-352-16,6 0 24 15,9 0-56-15,4-2 72 16,-3-3 0-16,5-1-72 15,-1 2-72-15,9 4-760 0,-7 0-1280 16,-2 0-2857-16</inkml:trace>
  <inkml:trace contextRef="#ctx0" brushRef="#br0" timeOffset="1.14433E6">21872 18113 5433 0,'0'0'2184'0,"0"0"-568"15,0 0 41-15,0 0-753 16,0 0-576-16,0 0-328 15,-66 119-1712 1,55-101-5218-16</inkml:trace>
  <inkml:trace contextRef="#ctx0" brushRef="#br0" timeOffset="1.14454E6">22051 18213 1816 0,'0'0'2384'0,"0"0"-1663"16,0 0-721-16,0 0-745 0,0 0-2191 0</inkml:trace>
  <inkml:trace contextRef="#ctx0" brushRef="#br0" timeOffset="1.14497E6">22194 17867 4977 0,'0'0'1272'0,"0"0"-280"16,0 0 680-16,0 0-367 0,0 0-169 15,0 0-344-15,53 30-152 16,-42-14-256-16,-4 2-72 16,-3 4-64-1,-2 6 8-15,-2 6 17 0,0 8-265 0,-13 7-8 16,-13 1-441-16,-1-4-495 15,4-6-472-15,7-12 136 16,6-14 688 0,6-8 344-16,4-6 240 0,0 0 216 15,0 0-200-15,4 0 56 0,9-6 224 31,3-4 8-31,4-6-152 16,7-18-152-16,-1 2-784 16,-10 0-2513-16</inkml:trace>
  <inkml:trace contextRef="#ctx0" brushRef="#br0" timeOffset="1.14518E6">22363 17885 5721 0,'0'0'1600'0,"0"0"-1144"16,0 0 544-16,-13 117 9 0,13-83-481 15,0-6-224-15,0-5-64 32,11-2-64-32,2-6 152 0,-4074-2-48 15,8147-6-8-15,-4075-3-144 0,0-4-128 16,2 0-488-16,-2-9-672 15,-4-12-1313-15,-2 0-3376 0</inkml:trace>
  <inkml:trace contextRef="#ctx0" brushRef="#br0" timeOffset="1.14533E6">22445 17935 5281 0,'0'0'1448'16,"0"0"-584"-16,0 0 896 16,-8 114-551-16,5-69-537 0,-5 3-336 15,2 6-336 1,1-10-1472-16,0-14-4202 15</inkml:trace>
  <inkml:trace contextRef="#ctx0" brushRef="#br0" timeOffset="1.14552E6">22563 18176 5313 0,'0'0'1872'0,"0"0"-888"15,0 0 633-15,0 0-617 16,0 0-1000-16,-40 108-296 0,19-74-5041 15</inkml:trace>
  <inkml:trace contextRef="#ctx0" brushRef="#br0" timeOffset="1.14617E6">22796 17821 6105 0,'0'0'2600'15,"0"0"-1775"1,0 0 519-16,0 0-416 0,0 0-304 15,0 0-200-15,0 0-184 16,66 60-24 0,-66-30-24-16,0 6-192 0,-18 6 0 15,1-4-472-15,0-4-64 0,9-8 312 16,3-11 88-1,5-7-56-15,0-5 88 16,0-3 104-16,0 0 8 16,13 0-8-16,15-19-688 15,-4-9-1633-15,-1 0-3696 0</inkml:trace>
  <inkml:trace contextRef="#ctx0" brushRef="#br0" timeOffset="1.14648E6">22967 17905 5977 0,'0'0'3048'0,"0"0"-2175"0,0 0 7 15,0 0 280-15,0 0-560 16,0 0-280-16,11 122-88 31,-4-96-184-31,4 2 16 0,-3-3-56 0,2-1 8 16,-2-5-8-16,2 0 56 15,-2-8-64-15,-3 0 16 0,1-5 0 16,-1-6-8 0,-3 0 40-1,-2 0-40 1,3 0 104-16,-3 0-104 0,0 2 72 0,0 0 224 15,0 2 233-15,0 0 191 0,-16 8-80 16,-10 4-648-16,-36 16-240 16,3-4-1120-1,5-4-2633-15</inkml:trace>
  <inkml:trace contextRef="#ctx0" brushRef="#br0" timeOffset="1.14662E6">23014 17923 4080 0,'0'0'4545'31,"0"0"-4057"-31,0 0-151 0,0 0 215 16,0 0-144-16,0 0-176 16,47 60-232-16,-36-30-1649 0,-6-3-5960 15</inkml:trace>
  <inkml:trace contextRef="#ctx0" brushRef="#br0" timeOffset="1.14678E6">23209 18234 6929 0,'0'0'1088'16,"0"0"-744"-16,0 0-344 0,0 0-2480 15</inkml:trace>
  <inkml:trace contextRef="#ctx0" brushRef="#br0" timeOffset="1.14744E6">23414 17951 6433 0,'0'0'2168'16,"0"0"-559"-16,0 0 47 15,0 0-632-15,0 0-192 0,0 0-263 16,52 0-249-16,-44 0-64 31,3 8-248-15,-11 5 64-16,0 2-48 0,0 7-24 0,-8 5-304 15,-9-4-296-15,0 1-345 0,5-7 273 16,2-9 440-16,8-3 232 15,1-5 88-15,1 2 128 32,0-2 80-17,0 0-288-15,6 0 0 0,9 0 160 0,2 0-56 16,6-7-112-16,13-20-88 0,-4 5-800 15,-8 1-2201-15</inkml:trace>
  <inkml:trace contextRef="#ctx0" brushRef="#br0" timeOffset="1.14775E6">23644 17844 1192 0,'0'0'5169'0,"0"0"-4305"0,0 0 336 15,-25 143 457-15,21-90-753 16,4-4-448-16,0-2-200 16,0-9 8-16,8-8-88 0,5-10-80 15,0-6 56 1,-1-9 56-16,3-5-128 15,-2 0 56-15,0-5 16 0,0-15 80 16,-5-4-112 0,-5-4-48-16,-3 2 40 0,0 1-112 15,-11 8-304-15,-25 17-432 0,4 0-1016 31,-2 6-3601-31</inkml:trace>
  <inkml:trace contextRef="#ctx0" brushRef="#br0" timeOffset="1.148E6">23826 18213 3016 0,'0'0'2849'16,"0"0"-1857"-16,0 0 504 0,0 0 345 15,0 0-753 16,0 0-1088-15,-66 107-32-16,37-73-3897 0</inkml:trace>
  <inkml:trace contextRef="#ctx0" brushRef="#br0" timeOffset="1.14869E6">24030 18096 4240 0,'0'0'2585'0,"0"0"-1033"15,0 0 281-15,0 0-521 0,0 0-696 16,0 0-176-16,0 0 400 31,5 104-272-31,-4-68-287 0,2-2-113 0,-3-2-168 16,2 4-849-16,-2-10-1215 15,0-8-2281 1</inkml:trace>
  <inkml:trace contextRef="#ctx0" brushRef="#br0" timeOffset="1.14944E6">24170 18013 4584 0,'0'0'1209'0,"0"0"111"16,0 0 192-16,0 0-567 15,0 0-321-15,0 0-72 0,52-102-40 16,-31 102-32 0,1 0-8-1,-5 14-24-15,-4 8-56 0,-1 3-8 16,-8 0 64-16,-4 1-87 0,0 0 55 15,0 1-112-15,-12-1-112 16,-4-5-192-16,3-4-56 0,2-6-112 31,5-4-40-31,4-5-72 31,-1-2 56-31,3 0 48 0,0 0-73 0,0 0 57 0,0 0 80 16,0 0 0-16,0 0 8 0,0 0-24 47,0 4-16-47,0 0 144 15,0 4 24 1,3 4 208-16,0 4-88 0,0 6-32 0,-1 4-112 16,1 6-112-16,0 14-544 15,1-8-1512-15,-4-8-4426 0</inkml:trace>
  <inkml:trace contextRef="#ctx0" brushRef="#br0" timeOffset="1.14967E6">24453 18345 2904 0,'0'0'4065'0,"0"0"-3521"15,0 0 648-15,0 0 449 0,0 0-361 16,0 0-344-16,0 0-408 0,6 81-528 31,-30-51-208-31,0-6-2208 16,0-7-7890-16</inkml:trace>
  <inkml:trace contextRef="#ctx0" brushRef="#br0" timeOffset="1.15024E6">24609 18111 7585 0,'0'0'1632'15,"0"0"-1239"-15,0 0 455 0,0 0-304 31,0 0-88-31,0 0-152 16,0 0-16-16,0 0-104 0,18 107-32 16,-34-80-152-16,-2 2-152 15,5-7-40-15,4-7 128 0,5-8 56 16,4-3-8-16,0-2-88 31,0 0 104-31,0-2 48 31,9 0 96-31,2 0 72 0,5 0-160 0,2 0-56 0,8-15-256 0,-5-2-1048 16,-4 3-1913-16</inkml:trace>
  <inkml:trace contextRef="#ctx0" brushRef="#br0" timeOffset="1.15057E6">24687 18011 5777 0,'0'0'968'0,"0"0"-552"0,0 0 304 0,0 0-88 15,0 0-48-15,0 0-87 16,102 29-185 0,-93-27-88-16,-4-1 24 15,-3 1 0-15,1 0-8 16,-3 0 96-16,0 2 216 0,0 0-184 31,0 7 168-31,0 6 152 0,0 9-56 0,0 8-95 16,0 9-209-16,-11 7-152 15,-1 0-176 1,1-2-824-16,5 0-657 15,4-14-1527-15,-1-11-4522 0</inkml:trace>
  <inkml:trace contextRef="#ctx0" brushRef="#br0" timeOffset="1.15074E6">24882 18311 1224 0,'0'0'5993'0,"0"0"-4945"16,0 0 601-1,0 0-41 1,0 0-912-16,0 0-576 15,0 0-120-15,-13 66-1376 0,1-43-2513 0</inkml:trace>
  <inkml:trace contextRef="#ctx0" brushRef="#br0" timeOffset="1.1513E6">25034 18096 3000 0,'0'0'2385'0,"0"0"-1353"16,0 0 400-16,0 0-160 31,0 0-447-31,0 0-313 16,0 0-168-16,0 0-96 0,36 66-56 15,-36-45-88 1,-2 0-104-16,-4-3-56 0,1-8 56 16,0-4 0-16,5-6-56 0,0 0 56 15,0 0 96-15,0 0-24 0,0 0-72 31,11-4 0-31,5-10-232 16,9-16-888 0,-6 2-1505-16,-1 2-3192 0</inkml:trace>
  <inkml:trace contextRef="#ctx0" brushRef="#br0" timeOffset="1.15163E6">25034 18096 3392 0,'65'-9'1513'0,"-68"22"-785"0,3 0 200 0,0 4-40 0,0-4-288 15,0 0-232-15,3-1-88 0,8-4 24 16,-4-1 137 0,2 0 63-16,3-3-200 15,-6 0-24-15,2 0-72 0,-5-2-48 31,2 2-32-31,-5 1-72 0,0 2-56 0,0 3 0 16,0 0-192-16,-11-2-208 16,3-2-376-16,-4-6 351 15,4 0 217-15,4 0 160 16,0-14 48-16,1-2 369 15,3-2 119-15,0 2-160 16,0 0-240 0,3 4-88-1,10 1-368-15,-1 5-1089 0,-4 4-2672 0</inkml:trace>
  <inkml:trace contextRef="#ctx0" brushRef="#br0" timeOffset="1.15179E6">25196 18256 3928 0,'0'0'2241'15,"0"0"-1529"-15,0 0 488 0,0 0-608 16,0 0-592-16,0 0-1512 16,0 0-3817-16</inkml:trace>
  <inkml:trace contextRef="#ctx0" brushRef="#br0" timeOffset="1.15338E6">25171 18934 5265 0,'0'0'4745'15,"0"0"-3585"-15,0 0 160 0,0 0-480 0,0 4-840 16,-8-4-872-16,-6-4-6033 16</inkml:trace>
  <inkml:trace contextRef="#ctx0" brushRef="#br0" timeOffset="1.15879E6">18550 2798 6793 0,'0'0'2673'0,"0"0"-1145"0,0 0-96 15,-14-57 24-15,14 39-343 0,0-4-233 16,0 0-440 0,6 0-264-16,5 2-56 0,9 2-72 15,2 4-48 1,6 4-72-1,6 6-48-15,5 4-16 0,6 0 24 0,2 9 48 16,-4 16 56-16,4 5 8 16,-8 6-8-1,-4 3 8-15,-6 0 0 16,-6 3 0-16,-10 1 40 0,-5 1-40 15,-8 0 0 1,0 2 112-16,-2-4-104 16,-15 2 64-16,-8-4 8 0,-4 0-8 0,-6-3 0 15,-4-7 80-15,-3-3-80 16,-3-8-24-1,-4-5 136-15,-6-10-48 16,-3-4-128-16,-6-2 8 0,-4-22 144 31,3-8-88-31,6-9-72 0,5-5-56 0,9-2-24 31,14 0 72-31,9 2-8 0,10 4-96 16,6 4 40-16,6 4-8 16,0 2-64-16,18 2-448 0,24-4-624 15,-3 8-633 1,-4 3-2928-16</inkml:trace>
  <inkml:trace contextRef="#ctx0" brushRef="#br0" timeOffset="1.15921E6">18607 2667 4745 0,'0'0'3304'0,"0"0"-1599"0,0 0-457 15,0 0 0-15,0 0-248 16,0 0-183 0,-63 63-161-16,45-35-296 15,3-1-112-15,-2 1-64 16,4-2-184-16,-2-1 0 15,2-5 8-15,4-3 136 0,4-2-144 16,-2-5 0-16,6-4 24 31,1-5-24-31,0 1 0 0,0-2-8 16,0 0-88-16,0 0 40 15,1 0-24-15,22 0 80 16,14 0 64-16,8 0 136 0,13 0-128 16,-4 0-16-16,2-2-40 15,-6 1 32-15,-6 1-48 0,-12 0 0 31,-8 0-152-31,-7 0-224 0,-8 0-232 16,-7 0-681-16,-2 0-855 16,0 0-1745-16</inkml:trace>
  <inkml:trace contextRef="#ctx0" brushRef="#br0" timeOffset="1.15942E6">18776 2769 5281 0,'0'0'3168'0,"0"0"-1623"0,0 0-129 0,0 0-512 15,0 0 16-15,0 0-328 16,-63 145-111-16,46-92-209 0,-3 20-272 15,2-14-1329-15,4-14-1815 16</inkml:trace>
  <inkml:trace contextRef="#ctx0" brushRef="#br0" timeOffset="1.16422E6">19245 2685 4424 0,'0'0'2417'0,"0"0"-1169"16,0 0-8-16,0 0-375 15,0 0-257-15,0 0-216 0,16 0-32 16,6 0 256-16,4-4 32 0,5-2-88 31,0 2-80-31,4 2-127 16,-1 0-129-1,-3 0-24-15,-4 2-88 0,-3 0-40 16,-1 0-16-16,-5 0-48 0,-5 0 88 15,-2 0-96-15,0 0 0 0,-4-4-616 16,-2 2-1121-16,-5 0-2840 16</inkml:trace>
  <inkml:trace contextRef="#ctx0" brushRef="#br0" timeOffset="1.16453E6">19417 2715 5601 0,'0'0'2824'16,"0"0"-1607"-16,0 0-129 0,0 0-208 15,0 0 32 1,0 0-360-16,0 0-152 15,-19 135 56-15,16-101-55 32,1-2-57-32,1 0-152 0,-3-4-16 0,4-5-88 0,0-2-16 15,0-5 0-15,0-4-64 0,-1-4 56 31,1 1-48-31,0-6-16 16,0 3-256-16,0-4-929 0,0-2-1287 31,0 0-3969-31</inkml:trace>
  <inkml:trace contextRef="#ctx0" brushRef="#br0" timeOffset="1.16573E6">19513 2892 3288 0,'0'0'2345'0,"0"0"-1121"16,0 0 360-16,0 0-471 0,0 0-265 15,21 13-248-15,-4-13-16 0,0 0-96 16,-3 0 8-16,2 0-88 16,-3-6 0-16,-1 1-192 15,-3-3-8 1,-6-1-32-16,2 1 1 15,-5 1 31-15,0-3-56 0,0-1 32 16,0 0-40 0,0-2-88-16,-11 1-48 0,-2 6-8 15,2 3-136-15,-7 3-56 16,0 0 64-16,4 7 48 15,-6 12-8-15,7 2 80 16,4 3-48-16,1 1 56 0,8 1-8 16,0-5 0-1,0 2 8-15,0-7 0 0,8-4-48 16,0-3 48-1,3-2 0-15,0-5 80 16,1 0-64-16,2-2-16 16,6 0-24-16,14-18-681 0,-7-3-1575 31,-6 0-4954-16</inkml:trace>
  <inkml:trace contextRef="#ctx0" brushRef="#br0" timeOffset="1.16605E6">19763 2762 4809 0,'0'0'1928'0,"0"0"-904"16,0 0 0-16,0 0-287 15,0 0-305-15,0 0-272 0,0 0-80 16,0 0-32-16,-32 109 16 15,32-98-64 1,11-1-80 0,-1-3 8-16,6-1-8 0,-3-2 80 0,0 1-8 15,1-3 0 1,-4-2 8-16,-2 2-16 0,-5 0 16 15,-3 0 8-15,0 0 160 0,0 0 400 16,0 5 136 0,-6 4-224-16,-17 5-480 15,4 0-360 1,-10-2-864-16,8-5-1609 15,5-7-3728-15</inkml:trace>
  <inkml:trace contextRef="#ctx0" brushRef="#br0" timeOffset="1.16624E6">19862 2898 3528 0,'0'0'2345'16,"0"0"-401"-16,0 0-488 16,0 0-503-16,0 0-201 31,0 0-440-31,130-42-312 0,-105 29-288 15,-1 0-1361-15,-10 3-1487 16,-2 1-2553 0</inkml:trace>
  <inkml:trace contextRef="#ctx0" brushRef="#br0" timeOffset="1.16644E6">19968 2737 2480 0,'0'0'2497'0,"0"0"-1241"16,0 0 344-16,0 0-200 0,0 0-207 15,-6 117-153-15,6-83-128 16,0 0-136-16,0-4-200 0,0-2-159 16,0-7-273-16,0-2-144 15,6-6 0-15,18-8-961 16,-4-5-1327-16,2 0-4178 0</inkml:trace>
  <inkml:trace contextRef="#ctx0" brushRef="#br0" timeOffset="1.16687E6">20490 2755 6249 0,'0'0'2824'16,"0"0"-671"-16,0 0-281 16,0 0-575-16,-117-10-545 0,88 29-568 15,0 7-8-15,7 8-168 16,4 2-8-1,13 3-88-15,5 1-568 16,0-5-737-16,32-10-1175 16,4-8-2345-16,-1-11-624 0</inkml:trace>
  <inkml:trace contextRef="#ctx0" brushRef="#br0" timeOffset="1.16725E6">20574 2824 5065 0,'0'0'2424'0,"0"0"-143"0,0 0-417 16,0 0-584-16,0 0-664 0,-52 9-368 0,38 14 57 31,2 3-73-31,6-1-104 0,4 3-24 0,2-5-96 16,0-3 0-16,0-4 8 0,3-6-8 15,9-4-8-15,-1-4-40 16,0-2-136-16,2 0 48 16,2-13 16-16,-1-4-65 31,-1-5-151-31,-3-3-200 0,-2 2 208 15,-3 3 128-15,-5 3 184 0,0 9 8 0,0 5 304 16,0 3 128 0,0 0-160-16,0 0-272 15,0 5 40-15,1 12-40 16,4 0 96-1,2 0-96-15,2-2-88 16,-2 0-760-16,6-9-1080 0,-2-2-2225 0,-4-4-2551 0</inkml:trace>
  <inkml:trace contextRef="#ctx0" brushRef="#br0" timeOffset="1.16757E6">20574 2824 3688 0,'147'-93'2841'16,"-151"93"-1201"-1,-4 0-207-15,5 2-873 0,-2 10-488 16,2 7-40-16,3 0-32 16,0 3-16-16,0-1 8 15,3-2 8-15,9 0 0 0,1-8-80 16,-2 2 16-16,0-5 16 15,-3-3-32 1,-1 1 80-16,-2-1-8 16,-1-1 8-16,-4 0 0 15,0 0 152-15,0 0 288 0,0 3 344 31,0 4-40-31,-13 1-232 0,-4 4-512 0,-6 2-32 16,2-2-1072-16,0-4-1345 16,11-8-3520-16</inkml:trace>
  <inkml:trace contextRef="#ctx0" brushRef="#br0" timeOffset="1.16802E6">20819 2871 656 0,'0'0'2632'15,"0"0"-551"-15,0 0-521 0,0 0-288 16,0 0-136-16,125 27 81 15,-92-27-593-15,-2 0-424 0,-7 0-72 0,-3-4-24 16,-6-6-96 0,-7 1-8 15,-5-2-72-31,-3-1-8 0,0-3 72 0,-1 2 0 0,-16-2-64 15,0 2 56-15,-3 2 16 16,-2 5 184-16,-1 4 168 0,2 2-152 16,-2 0-152-16,1 8 8 15,6 8 104 1,-2 5 64-1,7 2-88-15,6 3-8 0,-2 2-128 16,7 1 16-16,0-3 160 0,0-2-88 16,10-6-8-1,1-2 40-15,2-4 0 16,2-6-40-16,1-4-72 15,7-2 40-15,22-4-48 16,-8-12-992-16,3-2-3665 0</inkml:trace>
  <inkml:trace contextRef="#ctx0" brushRef="#br0" timeOffset="1.16902E6">21447 2830 1480 0,'0'0'2968'16,"0"0"-1535"-1,0 0-177-15,0 0 72 0,0 0-31 16,0 0-217-16,0 0-224 0,-17 88-224 16,0-67 40-16,0 0-312 0,-1-5-144 15,3-4-64-15,4-4-24 0,5-6-16 16,6-2-64-16,0 0-48 31,0-2-176-31,3-14-168 16,15-4 64-16,9-1 96 0,-1-2 176 15,3 1-72-15,0 1-64 16,-5 4 16-16,-3 0 16 0,-8 4 112 15,-3 0 16-15,-8 3-8 32,-2-1 160-32,0-2-56 0,-9 1-112 15,-8 0 8-15,-4 0-8 16,-8 0 0-16,4 2-16 0,3 4-32 15,-1 4 48-15,9 2 48 32,2 0-48-32,3 18 0 15,7 11 8 1,2 5-8-16,0 3 16 0,5 5 144 0,13 1-32 15,4-5-8-15,4-4-56 0,-2-6-56 0,5-6 120 16,-1-6-112 0,3-8-8-1,4-4-8-15,28-4-304 16,-8-8-1736-16,-5-6-5258 15</inkml:trace>
  <inkml:trace contextRef="#ctx0" brushRef="#br0" timeOffset="1.16944E6">22166 2564 4600 0,'0'0'2785'0,"0"0"-1529"0,0 0 345 15,0 0-113 1,-14 143-608-16,12-92-216 16,-1 4-160-16,-1-1-191 0,1-1-89 15,3-9-144-15,0-12-80 16,0-8-232-16,0-12-305 15,0-11-735-15,0-1-344 16,0-15-921-16,0-5-5392 0</inkml:trace>
  <inkml:trace contextRef="#ctx0" brushRef="#br0" timeOffset="1.17026E6">22205 2511 1408 0,'0'0'2736'0,"0"0"-1023"0,0 0-177 15,0 0-152-15,81 34-23 16,-67-15-329-16,-3 4-272 0,-6-3-104 16,-2 2-160-16,-3-2 0 31,0 2-88-31,-4 0-71 15,-21 2-81-15,-7 2-256 0,-3-2-112 16,-3-1-433-16,8-8-143 16,7-5 328-16,9-5 120 0,12-5-64 15,2 0 152-15,0 0 80 31,5 0-32-31,13 0 48 0,9 0-40 0,4 0 96 16,1 0 0-16,2 0 8 16,-3 0 48-16,-2 0-48 15,-8 0 0-15,-2 0 8 16,2 0-16-16,-2 0-8 15,1-7 8 1,2 1 0-16,-5-3-80 0,-3 1-96 16,1-3-456-16,-12-1 96 15,2 0-320-15,-5 0 207 0,0 2 313 16,-12 2 88-1,-7 4 248-15,-4 4 120 16,1 0 88-16,-1 12 8 16,7 8 321-1,2 2 87-15,5 1-232 0,5 3 264 0,2-3-32 16,2-1-112-16,0 1-224 15,0-6-56-15,8 0-144 0,5-6-72 32,3-2 56-32,2-5-72 0,6-4-48 15,0 0-416 1,5-4-408-16,4-14-424 0,-3-3-121 15,-1 0 737-15,-6-3 480 0,-8 3-8 16,-9 2 208-16,-6 2 288 31,0 4 232-31,0 4 337 0,-14 7 199 16,1 2-256-16,0 0-600 15,1 0 32 1,8 11-160-16,4 0-72 0,0 1-120 0,0 1 64 16,9-2 56-1,6 2 8-15,-2-1 64 16,0-1-56-16,-2 2 48 0,-5-2-64 15,-1 2 8-15,-5-1 528 16,0-1 56-16,0 2-48 16,-11-1-216-16,-2-1-328 0,0-4-648 15,8-7-1312 1,5 0-617-16,0-11-2992 15</inkml:trace>
  <inkml:trace contextRef="#ctx0" brushRef="#br0" timeOffset="1.17083E6">22667 2873 864 0,'0'0'2208'0,"0"0"-199"15,0 0-81-15,0 0-368 0,0 0-423 16,0 0-393-16,0 0-320 16,11 92-192-16,-3-86 16 15,3-1-136-15,-1-3 112 0,3-2-72 16,0 0-72-1,1 0-72 1,-1-2 0-16,-1-12-8 16,-4-6-88-16,1-4 80 0,-2-2-64 15,-2 3 64-15,-2 6-40 16,2 6 40-16,-4 9-192 0,3 2-136 31,-1 0-96-31,2 11 432 16,1 4 280-16,4 2-80 15,-4-5-200 1,4-5-256-16,-2-5-952 0,3-2-345 15,-3-4-15-15,-3-18-513 16,2-1-79-16,-2-5 1352 0,-2 0 808 16,-3-1 256-1,0 3 968-15,0 4 88 0,0 4 121 0,0 6 247 16,0 6-88-16,-3 6-295 15,3 0-849-15,0 11-432 0,0 8 392 16,0 7 80 0,0 2-184-16,0 1-208 15,0-3-96 1,0-5 0-1,0-4-48-15,0-6-368 0,0-7-120 16,6-4-56-16,5 0 168 16,1 0 424-16,7-2 184 0,2-6 48 15,3 1 360-15,5-3-344 16,5-3-80-1,3 4-16-15,-3-4-56 0,0 1-96 0,-5 3-648 16,-3-2-768-16,-10 5-1129 16,-8 0-1432-16</inkml:trace>
  <inkml:trace contextRef="#ctx0" brushRef="#br0" timeOffset="1.17109E6">23154 2667 2920 0,'0'0'2945'0,"0"0"-1417"16,0 0-232-16,0 0-487 15,0 0-313-15,-43 58-56 0,40-25 232 16,3 3-80-16,0-2 88 16,0-4-112-16,0-4-56 0,0-9-48 15,6-4-95 1,-1-5-81-16,1-2-16 0,-1-2-72 15,2-3-24-15,1-1 0 16,6 0-176 0,10 0-408-16,-1-3-873 0,-4-9-3576 15</inkml:trace>
  <inkml:trace contextRef="#ctx0" brushRef="#br0" timeOffset="1.17217E6">18025 3535 1840 0,'0'0'4729'16,"0"0"-3481"-16,0 0-40 0,-11 149 273 15,-5-85-417 1,3 4-360-16,2 2-256 0,-1-4-176 15,4-8-160-15,3-11-16 0,1-13-40 16,2-12-56-16,2-8-120 16,0-10-640-16,0-4-528 0,0-10-745 0,0-8-1999 15</inkml:trace>
  <inkml:trace contextRef="#ctx0" brushRef="#br0" timeOffset="1.17246E6">17995 3532 4280 0,'0'0'2169'0,"0"0"-273"15,0 0-287-15,0 0-601 0,0 0-216 16,126-9-104-16,-105 9-224 15,-7 9-56-15,1 0 208 16,-7 3-87-16,-8-1 151 0,0 2 208 31,0 4-64-31,-8 0-200 16,-13 6-232-16,0 1-392 0,-5-3-568 15,0 7-1040-15,5-5-1201 0,10-9-4872 16</inkml:trace>
  <inkml:trace contextRef="#ctx0" brushRef="#br0" timeOffset="1.17286E6">18221 3724 6649 0,'-4073'0'2889'15,"8146"0"-913"1,-4073 0-464-16,0 0-736 0,0 0-423 0,0 0-201 16,-112 98-48-16,101-64-96 15,8-4-8-15,3-6 0 16,0-3 0-1,0-10-48-15,13-7-184 16,8-4-177 0,0 0 65-16,1-9 40 0,3-14-56 0,-6-1-152 15,2-2 104-15,-7 2 48 16,-2 4 152-16,-7 4 208 0,-2 6 152 31,-3 6 408-31,0 4 344 16,0 0-192-16,0 0-312 0,0 0-295 15,0 6-105-15,0 6 0 16,3 2-65-16,0-1-663 15,5-4-704-15,2-1-2625 0,0-8-3488 0</inkml:trace>
  <inkml:trace contextRef="#ctx0" brushRef="#br0" timeOffset="1.17304E6">18221 3724 3952 0,'139'45'2425'0,"-122"-48"-585"16,3-1-119-16,4-2-617 0,2-2-432 0,-4 1-448 15,-2 0-224 1,-2-1-16 0,-5 0-992-16,-7 2-1057 15,-3-1-2144-15</inkml:trace>
  <inkml:trace contextRef="#ctx0" brushRef="#br0" timeOffset="1.17321E6">18366 3679 464 0,'0'0'2736'0,"0"0"-463"0,0 0-169 16,0 0-336-16,-29 125-551 15,24-85-465-15,4 0-344 0,1-6-264 16,0-6-144-16,0-5-704 16,1-10-1441-16,6-9-2240 0</inkml:trace>
  <inkml:trace contextRef="#ctx0" brushRef="#br0" timeOffset="1.17354E6">18494 3643 4320 0,'0'0'2209'0,"0"0"-329"16,0 0 9-16,0 111-393 0,-10-69-376 15,-1-1-360-15,-1-4-223 16,4-5-137-1,2-7-208-15,3-10-144 32,3-7-48-32,0-6-8 0,0-2-336 0,0 0-145 0,13-14 201 15,6-6 280-15,0-3-152 16,1-2-40-16,-4 3 80 0,0 5 8 31,-3 6 32-31,-2 5-8 16,2 6-168-16,-2 0-8 15,-4 4 160 1,3 11 104-16,-7 0 0 0,0 7-104 0,-1-4-1048 0,-2-4-2081 15</inkml:trace>
  <inkml:trace contextRef="#ctx0" brushRef="#br0" timeOffset="1.17373E6">18867 3666 3424 0,'0'0'4057'15,"0"0"-2657"1,0 0 49-16,0 0-9 15,0 0-208-15,-21 102-448 16,11-68-471 0,-1 1-313-16,-7 8-329 0,2-7-1439 0,1-6-4953 15</inkml:trace>
  <inkml:trace contextRef="#ctx0" brushRef="#br0" timeOffset="1.17421E6">18967 3730 1112 0,'0'0'6777'15,"0"0"-4560"-15,0 0-817 0,0 0-152 0,0 0-760 16,0 0-440-16,0 0-48 16,0 36-1472-1,0-24-2649-15</inkml:trace>
  <inkml:trace contextRef="#ctx0" brushRef="#br0" timeOffset="1.17434E6">18939 3892 5553 0,'0'0'3000'0,"0"0"-1007"0,0 0-793 0,0 0-760 0,0 0-440 16,-9 24-904-16,9-18-1913 0</inkml:trace>
  <inkml:trace contextRef="#ctx0" brushRef="#br0" timeOffset="1.17498E6">17987 4330 7209 0,'0'0'2345'16,"0"0"-1289"-1,0 0 352-15,-13 104-280 16,5-54-312-16,-4 2-335 15,3-2-273-15,2-6-104 0,1-3-104 16,1-9-184-16,3-9-785 16,-1-5-1087-16,3-12-2737 0</inkml:trace>
  <inkml:trace contextRef="#ctx0" brushRef="#br0" timeOffset="1.17524E6">17998 4236 5369 0,'0'0'1888'0,"0"0"-912"15,0 0 120-15,0 0-199 0,0 0-121 16,0 0-56-16,58 21 80 15,-55-3-64-15,-3 5-64 16,0 2 1 15,0 3-193-31,-14 4-480 0,-9 2-88 0,4 11-1345 0,3-9-1479 16,9-8-5706-16</inkml:trace>
  <inkml:trace contextRef="#ctx0" brushRef="#br0" timeOffset="1.17561E6">18156 4458 5049 0,'0'0'3072'31,"0"0"-1295"-31,0 0-457 0,0 0-600 16,0 0-56-1,0 0-320-15,-105 104-168 0,102-78-48 0,3-4 16 32,0-4-96-32,0-4 24 15,3-8-64-15,10-4 16 16,0-2-16-16,5-2-8 0,4-20 16 15,3-4-16-15,0-6-368 32,-2 4 24-32,-7 2 120 0,-1 8 112 0,-10 8 104 0,-4 6 16 15,4 4-16-15,-5 0 0 31,0 0-56-31,3 2 64 0,2 6 168 16,-2 2-168-16,7-3-600 0,0 0-1136 16,-5-5-3297-1</inkml:trace>
  <inkml:trace contextRef="#ctx0" brushRef="#br0" timeOffset="1.17575E6">18342 4479 3016 0,'0'0'2329'0,"0"0"-457"0,0 0-504 15,0 0-487-15,0 0-481 0,115-13-256 31,-86 7-144-31,-2-7-665 16,-6 4-1359-16,-8-1-1001 16</inkml:trace>
  <inkml:trace contextRef="#ctx0" brushRef="#br0" timeOffset="1.17591E6">18413 4402 1976 0,'0'0'2304'15,"0"0"-143"1,0 0-433 0,0 0-239-16,0 0-641 0,0 0-200 15,0 0-80-15,0 0-112 16,-70 136-200-16,70-100-256 0,0-2 0 15,0-5-1104-15,0-10-1553 16,5-11-1712-16</inkml:trace>
  <inkml:trace contextRef="#ctx0" brushRef="#br0" timeOffset="1.17624E6">18465 4330 4312 0,'0'0'1505'0,"0"0"-105"15,0 0 416-15,0 0 9 0,0 0-417 16,4 108-304-16,-4-69-399 0,-8 2-145 16,-3-3-288-16,3-6-40 15,2-8-128 1,1-6-96-1,5-9-8-15,0-7-96 0,0-2-296 0,0 0-216 16,5-9 47-16,9-9 417 16,7-4 136-16,-3 0-104 0,0 2 48 15,-7 8 64-15,-3 6-8 31,-3 6-224-31,-2 0 8 32,-3 2 224-32,2 14 400 0,-1 4-128 0,-1-2-272 0,5 1-504 15,-3-6-1832-15,1-5-4458 0</inkml:trace>
  <inkml:trace contextRef="#ctx0" brushRef="#br0" timeOffset="1.17658E6">18683 4417 5297 0,'0'0'1744'15,"0"0"8"1,0 0-159-1,0 0-545-15,0 0-48 16,0 0-304-16,0 0-288 0,0 0 16 16,8 109-239-16,-28-83-185 0,3-2-265 15,4-6 49-15,3-5 128 0,5-8 16 16,5-1-208-1,0-4 56-15,0 0 48 0,0 0 176 16,11 0 16-16,6 0 144 16,2-6-56-1,7-6-104-15,6-8-552 0,-3 2-1144 16,-6 4-3441-16</inkml:trace>
  <inkml:trace contextRef="#ctx0" brushRef="#br0" timeOffset="1.17673E6">18947 4398 5473 0,'0'0'3040'16,"0"0"-1311"-16,0 0-209 16,0 0-696-16,0 0-824 0,0 0-16 15,0 0-864-15,0 26-1593 31,0-14-2544-31</inkml:trace>
  <inkml:trace contextRef="#ctx0" brushRef="#br0" timeOffset="1.17685E6">18946 4544 3648 0,'-3'0'4073'0,"1"2"-2080"16,0-2-153-1,2 0-672-15,0 0-1088 16,0 2-80-16,0 0-2008 0,0 2-4650 16</inkml:trace>
  <inkml:trace contextRef="#ctx0" brushRef="#br0" timeOffset="1.17727E6">17983 4853 4080 0,'0'0'2361'0,"0"0"-1001"16,0 0 729-16,0 0-281 15,0 0-600 1,0 148-400-1,0-96-167-15,-8 3-177 0,-1-3-168 0,-3-2-168 16,3-6-128-16,1-4-216 16,1-12-648-16,2-8-809 15,2-10-1319-15,3-8-2930 16</inkml:trace>
  <inkml:trace contextRef="#ctx0" brushRef="#br0" timeOffset="1.17751E6">18087 4867 1168 0,'0'0'3032'0,"0"0"-951"16,0 0-241-1,0 0-616-15,0 0-295 0,0 0-161 0,0 0-200 16,76 26 24-16,-76-12 160 31,0 6 136-31,-2 4-279 0,-17 4-209 16,-4 1-400-16,-1 1-496 31,-5 4-985-31,3-8-1679 15,11-7-5010-15</inkml:trace>
  <inkml:trace contextRef="#ctx0" brushRef="#br0" timeOffset="1.1779E6">18163 5083 5825 0,'0'0'1976'16,"0"0"-864"-16,0 0 129 0,0 0-721 0,0 0-288 15,0 0 0-15,-84 117-136 16,82-89-8 0,2-2 192-16,0-6-112 15,0-8-112-15,6-4 56 16,7-6-96-16,4-2 120 0,4-4-40 15,6-16-48-15,2-7-48 16,-5-3-232-16,2 2-24 0,-6 5 56 31,-9 4 184-31,-3 10 16 16,-5 5 208-16,-3 4 224 15,0 0 56-15,0 0-48 0,0 0-208 16,0 11-40-16,0 1-64 16,0 5-128-16,0-4-432 0,0 0-480 15,0-3-760-15,2-3-1369 31,-2-5-2512-31</inkml:trace>
  <inkml:trace contextRef="#ctx0" brushRef="#br0" timeOffset="1.17804E6">18163 5083 1256 0,'155'66'2944'15,"-141"-70"-735"1,9-3-465-16,-1-1-560 16,9-3-343-16,3 0-433 0,2 1-328 15,1-3 128-15,6 0-208 0,-12 0-1448 16,-8 3-1849-16</inkml:trace>
  <inkml:trace contextRef="#ctx0" brushRef="#br0" timeOffset="1.17823E6">18489 5015 3672 0,'0'0'2945'0,"0"0"-1225"0,0 0 65 15,0 0-601-15,0 0-624 32,0 0-176-32,0 0-168 15,-45 110-40-15,43-80-80 16,2-2-96-16,-3-3 0 0,3-7-864 15,0-14-1072-15,0-4-1209 0,3 0-2016 0</inkml:trace>
  <inkml:trace contextRef="#ctx0" brushRef="#br0" timeOffset="1.17856E6">18553 4923 1432 0,'0'0'2920'0,"0"0"-1271"16,0 0 295-16,0 0-343 15,-6 122-569-15,-4-78-376 0,-1-3-216 16,3-5-88-16,-2-8-168 16,9-11-80-16,1-9-104 0,0-3-48 15,0-5-296 1,0 0-200-16,13-16 304 15,4-7 88-15,4-2-256 16,-3 1 248-16,1 3 72 0,-7 8 80 31,-1 6-32-31,-3 7 40 0,-8 0 16 16,3 0 376-16,-1 13 320 15,-2 2-136-15,2 4-224 16,-2-4-352-16,4 0-352 0,0-8-1248 16,-3-3-3889-16</inkml:trace>
  <inkml:trace contextRef="#ctx0" brushRef="#br0" timeOffset="1.17891E6">18784 4921 3728 0,'0'0'2449'0,"0"0"-641"32,0 0 121-32,0 0-633 0,0 0-112 15,0 0-288-15,0 0-240 0,0 0-63 16,0 0-49-16,25 117-336 15,-32-106-40-15,-4-1-112 0,4-4-56 32,6-6-472-32,1 0-208 0,0 0-137 15,0 0-23-15,0 0 144 16,0 3 496-16,6-1 200 0,1 2-16 15,-1-1-32-15,-6 3 48 16,3 4 352 0,-3 3 160-1,0 2 48-15,0 4-192 0,-14 9-368 16,-4-4-720-16,4-5-2080 0</inkml:trace>
  <inkml:trace contextRef="#ctx0" brushRef="#br0" timeOffset="1.1791E6">19004 5042 5113 0,'0'0'5025'0,"0"0"-3577"16,0 0-72-16,0 0-271 0,0 0-729 15,0 0-376 1,2 0-96-16,-2 5-697 0,1 3-1231 0,-1 0-4401 0</inkml:trace>
  <inkml:trace contextRef="#ctx0" brushRef="#br0" timeOffset="1.17922E6">19004 5042 7481 0,'8'100'2953'0,"-8"-99"-1489"0,0 3 16 0,0 0-872 15,0 0-608 1,-6 9-72-16,4-5-1584 0,-1 1-3977 15</inkml:trace>
  <inkml:trace contextRef="#ctx0" brushRef="#br0" timeOffset="1.18028E6">18784 5514 5857 0,'0'0'2624'0,"0"0"-1239"31,0 0-361-31,0 0-432 16,0 0-144-16,0 0-232 31,-88 127-128-31,71-99-16 0,6-6-64 15,1-6-8 1,6-4-48-16,4-4 40 0,0-4 16 0,0 0 72 16,4-4 32-16,9 0 136 15,7 0-40-15,6 0 40 16,-1-4-136-16,4-8 96 0,-4-4-208 15,4-4-752-15,-7 2-936 0,-5 3-2689 16</inkml:trace>
  <inkml:trace contextRef="#ctx0" brushRef="#br0" timeOffset="1.18042E6">18784 5514 4336 0,'34'61'2473'0,"-39"-54"-977"0,-6 14-199 0,0 7-345 15,3 2-304-15,-2 4-400 16,2 6-248-1,-2-10-688-15,2-6-2481 0</inkml:trace>
  <inkml:trace contextRef="#ctx0" brushRef="#br0" timeOffset="1.1807E6">18179 5588 208 0,'0'0'6985'15,"0"0"-5553"-15,0 0-375 0,0 0 167 0,0 0-432 16,0 0-544-16,35 85-248 16,-17-73-1392-1,-5-6-1905-15,2-4-3959 16</inkml:trace>
  <inkml:trace contextRef="#ctx0" brushRef="#br0" timeOffset="1.18082E6">18343 5593 5065 0,'0'0'2320'15,"0"0"-1464"-15,0 0-232 16,0 0-624-16,-46 106-24 16,38-82-2760-16</inkml:trace>
  <inkml:trace contextRef="#ctx0" brushRef="#br0" timeOffset="1.18147E6">19012 5573 7193 0,'0'0'3073'15,"0"0"-1425"-15,0 0 128 0,0 0-991 31,0 0-657-31,0 0-128 0,0 0-881 16,0 0-1095-16,0 39-3617 16</inkml:trace>
  <inkml:trace contextRef="#ctx0" brushRef="#br0" timeOffset="1.18156E6">18972 5729 4809 0,'0'0'3120'0,"0"0"-1591"0,0 0-393 15,0 0-576-15,0 0-560 0,0 0-1224 16,-20 20-3289-1</inkml:trace>
  <inkml:trace contextRef="#ctx0" brushRef="#br0" timeOffset="1.18202E6">18174 6098 2576 0,'0'0'5849'16,"0"0"-3664"-1,0 0-697-15,0 0-240 0,0 0-840 0,0 0-184 16,16 54-7-16,-9-36-105 16,2-2-112-16,6-2-457 0,-4-3-1599 15,0-7-2977-15</inkml:trace>
  <inkml:trace contextRef="#ctx0" brushRef="#br0" timeOffset="1.18217E6">18174 6098 5673 0,'131'-4'2000'31,"-131"12"-1072"-31,0 8-7 0,-3 4-481 16,3 0-304-16,0 6-136 15,0-6-1505-15,14-6-2976 0</inkml:trace>
  <inkml:trace contextRef="#ctx0" brushRef="#br0" timeOffset="1.18261E6">18788 5983 5977 0,'0'0'1664'0,"0"0"-936"0,0 0 441 0,0 0-97 16,0 0-328-16,0 0-392 15,-50 103-144 1,50-85-8-16,0-2 80 0,0 0-16 0,0 0-40 31,4-2-120-31,6-1-48 16,-3-2 16-16,-1 1-16 0,0-3-56 15,6-2-24-15,-7-3-128 16,3 0-136-16,3-2-112 16,7-2 8-16,-5 0 128 15,4 0 64 1,-5-4 104-16,-1-2 88 0,-3 4 8 15,-6 1 96-15,-2 1 184 16,0 0 304-16,0 0 264 0,0 0 161 16,-2 1-289-16,-11 9-472 15,0 3-248 1,-3 0-56-1,-3 1-232-15,-4 2-392 0,-19 1-385 0,7-7-751 16,4-3-3809-16</inkml:trace>
  <inkml:trace contextRef="#ctx0" brushRef="#br0" timeOffset="1.18283E6">18836 5985 2720 0,'0'0'2737'16,"0"0"-1041"-16,0 0 56 15,0 0-831-15,0 0-521 0,0 0-400 0,0 0-608 31,95-15-1817-31,-79 15-3504 0</inkml:trace>
  <inkml:trace contextRef="#ctx0" brushRef="#br0" timeOffset="1.18306E6">19065 6058 8913 0,'0'0'2321'16,"0"0"-1041"-16,0 0 257 16,0 0-681-1,0 0-616-15,0 0-240 16,0 0-232-16,0 0-785 0,-4 20-1127 15,4-14-4041 1</inkml:trace>
  <inkml:trace contextRef="#ctx0" brushRef="#br0" timeOffset="1.18325E6">19065 6058 5601 0,'-51'138'2936'0,"51"-136"-1871"0,0 0 199 31,0-2-400-31,5 0-456 15,4 2-216-15,6-2-192 0,-4 0-1288 16,0 0-4689-16</inkml:trace>
  <inkml:trace contextRef="#ctx0" brushRef="#br2" timeOffset="1.19506E6">19545 3758 1064 0,'0'0'2848'0,"0"0"-823"15,0 0-97-15,0 0-15 0,0 0-513 31,0-2-320-31,0 2-112 16,0 0-248-16,0 0-215 0,0 0-105 16,0 0-24-16,0 0-48 15,0 0-24-15,0 0-80 16,0 0-8-16,0 0-24 0,0 0-64 15,0 0-8 1,0 0-72-16,0 0-48 16,0 0-16-16,0 2-80 15,0 6-32-15,0 6 24 0,10 8 88 16,6 6 8-16,2 4 8 15,3 3 8-15,-2-3 0 16,-1-5 40 0,-2-3-40-16,0-3-8 0,-6-8 0 15,-2-2 8-15,-5-7 0 16,0-2 0-16,-1-2 48 0,3 0-40 15,1 0 48-15,9-15 56 0,4-12 456 32,4-10-80-32,3-7-248 31,1-2-64-31,-3 2-72 0,-1 6-40 0,-9 8-64 15,-2 10 40-15,-3 10-40 0,-5 4 0 32,-4 4-8-32,0 2-8 0,0 0 0 15,0 0 0-15,0 0 0 16,0 0 0-16,0 0 0 15,0 0-360-15,0 0-1032 0,-5 0-936 16,-10 4-3322-16</inkml:trace>
  <inkml:trace contextRef="#ctx0" brushRef="#br2" timeOffset="1.19596E6">19453 4452 3544 0,'0'0'2489'0,"0"0"-577"16,0 0-7-16,0 0-489 0,0 0-312 16,0 0-240-16,0 0-176 0,3-5-183 31,0 5-201-31,9 2-176 15,2 15-80-15,4 5 40 16,3 8 200-16,2 2-96 0,-1 0-16 16,2 0-40-16,-7-5-72 31,0-8-64-31,-4-5 72 0,-3-6-72 15,-2-6 8 1,2-2 104-16,1 0 216 0,4-11 520 16,2-12 40-16,8-5-408 0,0-2-199 15,-4-2-73-15,2 4-8 16,-2 2-88-16,-6 2-104 0,-1 6 88 15,-4 1-32 1,-7 8-56 0,2 1 64-16,-5 4-72 0,0 0-168 15,0 2-192-15,0-1-425 0,-11 3-1311 16,-10 0-2169-16,-2 0-5265 15</inkml:trace>
  <inkml:trace contextRef="#ctx0" brushRef="#br2" timeOffset="1.19663E6">19513 4976 3344 0,'0'0'3929'0,"0"0"-2233"0,0 0 185 16,0 0-25-16,0 0-712 0,-4-3-711 15,11 7-417-15,16 14 16 16,6 6 272-16,3 4-8 31,3 2 32-31,1 3-144 0,-2-5-80 16,-3-4-8-16,-4-3-96 15,-4-4 48-15,-9-6 0 0,-3-3-40 16,-6-3 56-16,-3-3 16 15,3-2 48-15,-5 0-80 32,0 0-48-32,0-9-960 0,0-8-1633 0,0-4-3984 15</inkml:trace>
  <inkml:trace contextRef="#ctx0" brushRef="#br2" timeOffset="1.19694E6">19773 4935 5297 0,'0'0'2640'16,"0"0"-1095"-16,0 0-721 0,0 0-368 31,-58 103 120-31,43-62 32 16,-3-1 32-16,7-4-48 0,1-6-40 15,1-7-111-15,-1-3-65 16,0-6 80-16,1-2 32 0,2-2-168 31,-4 0-216-31,1-5-16 16,8 2-88-16,-2-3-192 31,4-4-608-31,0 0-641 0,0 0-1479 0,0 0-4554 0</inkml:trace>
  <inkml:trace contextRef="#ctx0" brushRef="#br2" timeOffset="1.19757E6">19551 5529 6161 0,'0'0'2496'0,"0"0"-1551"16,0 0-41-16,0 0-56 15,0 0 176 1,0 0-176-16,0 0-200 0,126 74-135 15,-100-48-233-15,2 0-48 16,-6-2-88-16,1-2-96 16,-5-4 64-16,-1-4-48 0,-5-4 16 15,-1-4-72 1,-4 0-8-1,-3-4-40-15,-4-2-496 0,2 0-321 16,-2 0-559-16,0-8-808 0,0-2-5626 16</inkml:trace>
  <inkml:trace contextRef="#ctx0" brushRef="#br2" timeOffset="1.19784E6">19845 5462 5281 0,'0'0'2600'31,"0"0"-1392"-15,0 0 217-16,0 0-529 0,0 0-264 0,0 0-80 15,-48 84-96-15,32-50-64 16,-4 2-160-16,1-2-104 0,-4 1 96 15,4-8 73-15,1 0 15 32,5-9-88-32,5-4 32 15,-1-4-80-15,4-6-120 0,5-2 0 0,0-2-56 16,0 0-680-16,0-4-937 15,0-8-2248-15</inkml:trace>
  <inkml:trace contextRef="#ctx0" brushRef="#br2" timeOffset="1.19893E6">19593 6164 4929 0,'0'0'3304'0,"0"0"-1287"0,0 0-193 16,0 0-240-16,0 0-383 15,0 0-393-15,-6 0-208 0,6 0-168 16,0 0-88-16,0 0-232 15,0 0-112-15,0 0-176 16,2 13 176-16,14 4 8 0,-3 4 192 16,4 3-8-16,-2-1-64 31,1 1-48-31,-1-1-16 0,-2-4-16 15,1-2-40-15,-3-1 56 0,-3-6-48 16,-1 0-8-16,-2-5 40 16,0 0-40-16,-4-3 8 0,1-2 32 15,-2 0 24 1,0 0 64-1,0 0 56-15,0 0-48 0,0 0 8 0,0 0-104 16,0 0-48-16,5 0-16 16,0-10-72-16,1-6 72 15,7-4 8-15,3-7 8 16,-3-3 8-1,5 0 64-15,-2 2-72 32,0 5 8-32,-6 2 0 0,1 7-8 0,-4 2 48 0,-3 4 1 31,0 3 15-31,-3 1-16 0,-1 1 16 15,3 3 8-15,-3 0-8 16,0 0-56-16,0 0 48 0,0 0-48 16,0 0-8-16,0 0 0 15,0 0-8 1,0 0-537-16,0 0-959 0,0-2-728 0,0 0-1849 0</inkml:trace>
  <inkml:trace contextRef="#ctx0" brushRef="#br2" timeOffset="1.26726E6">13812 4708 432 0,'0'0'864'0,"0"0"32"16,0 0-64-16,0 0-48 0,0 0-184 15,0 0-167-15,0 0-137 0,0 0-120 32,0 0-120-32,0 0-40 15,0 0-8 1,0 0 0-16,0 0 80 0,0 0 88 0,0 0-48 15,0 0 136-15,0 0 304 0,0 0-40 16,0 0-16-16,-2 0-64 31,2 0 112-31,0 0-80 16,0 0-207-16,0 0-89 0,0 0-48 15,0 0 16-15,0 0 0 16,0 0 80-16,0 0-72 0,0 0-16 16,0 0-80-16,0 0 16 31,0 0 8-31,-1 0-80 15,1 2 8-15,0-2 32 0,0 0-48 32,0 2 8-32,0-2-16 15,0 0 8-15,0 2 0 0,0 0-16 0,0 0 8 16,0 0 8-16,0 2 0 15,0-2 88-15,0 1-40 16,0-1 48-16,0 0 8 0,0 0-24 16,0-2 104-16,0 2-8 15,0-2-72 1,0 2-48-16,0-2-48 0,0 2-8 15,0 1 16-15,0 1-8 16,0 0-8 0,0 3 64-16,0 1-48 0,0 1-8 0,0 3 40 15,0-1-48-15,0-3 8 31,0-1 40-31,0 0-32 0,0-1-32 16,0 0 32-16,0-2-16 16,0 1 0-16,0-3 0 0,0 2 0 15,0-2 8-15,0 3-8 16,0-3 56-16,0 0-56 15,0 0-40-15,0 0 32 32,0 2 8-32,0-2 8 0,0 0-8 15,0 0 0-15,1-2 0 0,-1 2 40 16,0-2-40-16,2 1 0 15,-2 1 0-15,2 0-80 0,-2 3 80 16,3-1 0-16,0 2 40 16,-3 0-24-1,0-2-32-15,0 1 16 16,3 0 0-16,-1 1 0 0,1-2 8 15,-3-2-8-15,0 2 8 16,2-2-8-16,-2 2 0 0,0-2 0 16,0 1 8-1,1 0 0 1,-1-1-8-16,0-2 0 0,4 2 0 15,-4-2 0-15,0 2 0 0,1 0 0 16,-1 0 0-16,0-2 0 16,0 2-8-16,0 0 8 15,3 2-8 1,-1 0 8-1,0-2 0-15,-2 2 8 0,3-1-8 16,-3-3 0-16,0 0 8 0,0 0-8 16,0 0 8-16,0 0 0 0,0 0 112 15,0 1 16-15,0-1 8 31,0 2-136-31,0 2 8 16,0 0-8 0,2 2 80-16,1-2-88 0,-2 0 0 0,-1-2 0 15,2-2-8-15,-2 0-8 0,0 0-32 16,2 0-32-16,-2 0-176 31,0 0-32-31,0 0 88 16,0 0 48-16,0 3 96 0,3-1 56 15,-3-1 0-15,0-1 16 0,0 2 32 16,0-2-40-16,0 0 40 0,0 2-32 15,0-2 128 1,0 2 40 0,0 0 0-16,0 0-168 15,0 2 40-15,0-2 16 0,0 2-16 0,0-2-48 16,0 3 64-1,0-1-72-15,0-1 0 16,0 1 8-16,0 0-8 16,0 0-8-16,0-2 8 15,0 2-8-15,0-2 8 16,0 0 8-16,0-2-8 0,0 3 8 15,0-3-8 1,0 0 0-16,0 0 0 0,0 0 8 0,0 0-8 31,0 0 0-31,0 0 0 16,0 0 48-16,0 0-32 0,0 0-16 15,0 0 0-15,0 0 16 16,0 0-8 0,0 0 40-16,0 0-48 0,0 0 0 0,0 0 0 31,0 0 0-31,0 0 0 15,0 0 0-15,0 0 0 0,0 0 8 16,0 0-8-16,0 0 0 16,0 0 0-16,0 0-456 0,0 0-952 15,0-3-1817-15</inkml:trace>
  <inkml:trace contextRef="#ctx0" brushRef="#br2" timeOffset="1.26999E6">13972 5881 1712 0,'0'0'2480'0,"0"0"-1375"0,0 0 167 15,0 0 32-15,0 0-272 16,0 0-391-16,0 0-281 16,0 0-112-1,0 0-56-15,0 8-32 16,0 5-24-16,0 0-32 0,-2 2-88 15,-1 1 72-15,1-2-16 16,2 0-16-16,0-3-40 16,-4 0-8-16,4-1 72 0,0-1-32 31,0 2-32-31,0-1-16 15,0 1 0-15,0 2 8 0,0-3 8 16,0 1-8-16,0-2 8 16,0-1-8-16,0 0 0 0,0 1-8 15,0-4 0-15,0 3 0 16,4-2 0-1,-4 0 0-15,2 3 0 16,1-4 0-16,-1 1 0 0,3 2-8 16,0 3 8-16,-1-2 8 15,0 3 0 1,2 1-8-16,-6-4 8 31,5 3 0-31,-2-3 0 0,0-2-8 0,-3-1 8 16,4 0 0-16,-3 1-8 0,2 1 0 15,-1-3 0-15,3 3 0 0,-3 1-8 16,2-1 8-16,0 0 0 15,2-1 0 1,-3 2 0-16,2-1 0 31,-2-2 0-31,-1 1 0 0,1 2 8 0,0-3 24 0,1 2-32 16,1-2-8-16,-1-1 8 15,1 0-16-15,0 1 8 0,-2-4 0 32,2 2 8-32,2-2-8 15,-1 0 8 1,1 0 0-16,2 0 48 0,-1 0-32 0,4 1-16 15,-1-1 8-15,0 3-8 16,2-3-8-16,-2 0 8 0,-4 0 0 16,3 0 8-1,1-2 64-15,-3 2 0 16,2-2-16-16,1 0 0 15,-3 0 8-15,3 0-56 0,1 0-8 16,-1 0 56-16,-1 0-48 16,-2 0-8-16,1 0 8 15,-1 0 0-15,-1 0-8 16,3 0 16-1,-2 0 40 1,3 0 72 0,0-6 0-16,1-1-16 0,2 2-16 0,-3-1-16 15,1 2-72-15,-1 0 0 16,-1 0-8-16,-1 4 0 0,-1-2 0 15,1 2 0-15,2 0-8 16,0 0 8-16,0 0 0 0,2-2-8 31,2-3 16-31,-1 0-8 0,1-3 8 0,0 2 64 16,1-2-72-1,0-1 0-15,-2 4 0 32,-2-1 0-32,1 4-8 15,1 0 0 1,-3 0 8-16,2 0 0 0,2 0-16 0,-1-1 8 15,-1-1 8-15,0 2 8 0,-1-2 8 16,-3 1-8-16,-2-1 0 16,1 2 0-16,-5 0 0 15,2 0 0-15,-5 0-8 0,3 2 8 0,-3 0-8 16,0 0 0-16,0 0 0 15,5 0-48 1,1 0 48-16,-2 0 32 16,-1-2-32-16,2 2 0 15,0-2 8-15,-1-1-8 16,3-1 8-16,-1 2 0 0,2-2-8 0,0 0 0 15,5 1 0 1,2-3 0-16,6 2 0 16,6-3-8-16,6-1-64 15,2-1 64-15,4-2 8 31,1-3 0-31,-3 3 8 16,-6 0 80 0,-3 1 8-16,-6 3-88 31,-4 3 112-16,-2-1-112-15,-5 5-16 0,1 0 16 0,-1 0-16 16,0 0 16-16,4 0-8 16,1 0 8-16,-1 0 0 0,1 2-8 15,-3 1-8-15,-2-1 8 16,-3 0 0-1,2-2 56-15,-2 1-48 0,-3 3-8 0,1 0 0 16,1 0 0-16,-3 0 8 16,4 0 8-16,-3-2-16 0,2 3 0 15,-2-1 0-15,1-2 8 0,-1-1-8 16,1 3 8-16,-1-2 0 0,0 0-8 15,0 2 8-15,1-2-8 16,-2 2 0-16,4 1 0 16,1-1 0-16,-1 0 0 0,4-1 0 15,-1 1 0-15,-1 0-8 0,-1 2 0 16,0 1 0-1,0 1-88-15,-1-1 40 16,0 1-24 15,0 3 64-31,4-3-40 0,-4 1 48 0,3 0 0 0,4-3-48 16,-4 0 56-16,2-2 0 0,-2-2 8 15,0-1 0 1,-2-1-8-16,0 2 0 16,-2-2 0-16,-1 0 8 15,1 2-8-15,-1-2 8 16,4 0-8-16,1 0 0 0,4 0 0 15,6 0 8-15,4-11 40 0,6-6-32 32,-3 0 32-32,1 0-40 15,-5 4-8-15,-3 0 8 16,-7 5-8-16,-2 4-8 15,-6 0 0-15,-3 4 0 0,-3 0 8 16,0 0 48-16,0 0 40 0,0 0 144 31,0 0-232-31,-4 4-136 0,-9 8-1144 16,-5-1-4385-16</inkml:trace>
  <inkml:trace contextRef="#ctx0" brushRef="#br2" timeOffset="1.27236E6">16964 6719 2864 0,'0'0'1792'15,"0"0"-1431"-15,0 0 607 16,0 0-232-16,0 0 200 0,0 0-320 16,104 0-40-16,-83-1-15 15,5-1-89-15,-1 0-88 16,6 0-72-16,5 0-112 0,1-2-112 31,3 2 40-31,2 0 24 16,2 2-32-16,1-2-112 0,0 2 88 15,-1-3-16-15,-2 3 32 0,-2 0-24 16,-4 0 80-16,1 0-48 15,-3 0-72-15,4 0 40 32,4 0 80-32,7 3 112 0,3 1 8 31,4 0-128-31,-1-2-112 15,-2 2 24-15,-4 0-64 0,-2-1 32 32,-7 3-40-32,-1 3 0 0,-4-1 8 0,1 1-8 0,-1 0 0 15,2-1 0-15,7 0 0 0,0-2 8 16,4-1 0-16,-3-2 0 15,2-3 48-15,-8 2-48 0,-2-2 0 16,-1 0 0-16,-6 2 0 16,3 0-8-1,-4 0 8-15,1 2-8 16,1-2 0-16,3 0 0 15,3 0 8-15,3 0-8 0,4-2 56 16,0 0-48-16,4 0 40 0,-1 0-40 16,3 0-8-16,-2 0 48 31,4 0-40-31,0 0-8 15,-2 0 0-15,3 0 0 0,-6 0 0 16,5 0-8-16,-1 4 8 0,-2-1 16 31,1 2-16-31,-2-1 16 16,1 2-8-16,-2 0-8 15,3 2-8 1,-4-2 8-16,1 2 0 0,2-2 0 0,-2 0-16 31,1 0 16-31,-1-1 0 0,3-2 0 16,-3 3 0-16,0-2 0 15,-4 2 16-15,2 2-8 16,2 0-8-16,-2 2 0 0,-1 2-8 16,0-1 8-16,2 0 0 0,1-1 0 15,3 1 0-15,-1-2 0 0,4-1 0 16,-3 3 0-16,7-4 8 15,-2 1-8 1,1 0 72 0,1 1-72-16,-2 0-8 0,1 1 8 31,-3 3 0-31,1-2 0 0,2 2 8 0,-1-3 0 0,-2 1-8 15,1 2 0-15,-3-1 8 16,-2 2-24 0,1 0-16-16,-5 1 32 15,-1 2 8-15,1 1 0 0,-6 0-8 16,1 0 0-1,2 0-8-15,-6 0 0 0,2-2-96 0,-1-2 32 16,2 0 64-16,-2 0-40 31,4-2 40-31,-1 1 0 0,-6 0 8 16,5-1-48-16,-5 3 48 15,1-2 8-15,2 0-8 16,2 0 48-16,-3 0-48 0,4-1 8 16,2-3-8-16,3 2 0 31,2-3 0-31,0 2-8 0,0 0 8 15,-4 2 0-15,3-1 0 16,0 4 0-16,0-1-8 16,-3 2 8-1,4 0 8-15,-2 2-8 0,-1 0-8 0,3 0 8 16,-4-1 0-1,-1 0-8-15,0-2 8 0,-5 0 0 16,2 0 8-16,-3-2-8 16,-1 2 0-16,-4-2 8 31,1 1-8-31,-3 1 0 15,0-2 0-15,-3 2 0 0,2-2 0 16,-4 2-64-16,0-3 64 0,-5-1 8 0,4 0 8 16,-5-1-8-16,3-3 0 15,-3 4-8-15,-2 1-8 16,0-3-72 15,-2 2-48-31,1-1 32 0,-4-2 88 0,2 0-48 0,-1 0 48 16,-1-2 8-16,0 2-8 15,0 0 0-15,1 0 8 16,-4-2-8-16,3 2 8 0,-6-1-8 15,1-2 0-15,-2-1-120 32,-1 0 72-32,2-2-16 15,-5 0 72-15,3-2 0 0,-3 2-8 16,2-2 8-16,-2 0 0 15,0 0 0-15,0 0 8 0,0 0 56 16,0 0 0-16,0 0 32 16,0 0 40-1,0 0 40-15,0 2-32 0,0-2-40 16,0 0-104-16,-5 0-48 15,0 0-200-15,-4081 0-632 16,8146 0-1040-16,-4076 0-2809 0</inkml:trace>
  <inkml:trace contextRef="#ctx0" brushRef="#br2" timeOffset="1.27551E6">13907 7004 328 0,'0'0'1240'0,"0"0"-128"15,0 0 160-15,-6 0-119 0,6 0-193 16,0 0-304-16,0 0-32 16,0 0-32-16,0 0-40 15,0 0-192-15,0 0-72 0,0 0 25 31,0 0-49-31,-5 0 88 16,5 0-64-16,0 0 40 0,0 0 32 16,0 0 8-16,0 0-184 15,0 0-16-15,0 0-104 16,0 0 0-16,0 0 32 0,0 0-96 31,0 0-48-31,0 0 32 16,0 0-40-16,-2 0 56 0,2-4 0 0,0 4 8 15,-1-2 8-15,-3 0-16 16,3 0 80-16,1 0-80 15,-3 0 0-15,3 2 0 16,0 0 0 0,-2 0 8-16,2 0-8 15,0 0-40-15,0 0 40 0,0 0 8 0,0 0 72 16,0 0 0-16,0 0-80 15,0 0-8-15,0 0-72 16,-2 0-8 0,2 2 80-16,0 4 8 15,0 5 80-15,-3-1-72 16,3-1 56-16,0 4 0 0,0-1-8 15,0-1 24 1,0 0-24-16,0 0-48 0,0-1 0 0,0 1 40 31,0-1-24-31,0-1-16 16,0 2 0-1,0-3 0-15,0 0 8 0,0 0-16 0,0 0 0 16,0 0-8-16,0 0 8 16,0 0 8-16,0 0 32 0,0 2-40 31,5-1-8-31,-3 2 8 15,2-1 64-15,1-2-64 0,-3 0 0 16,3-2 56-16,-5-2-48 16,0-2-8-16,0-2 0 0,0 2-8 15,0-2-32-15,0 0 40 16,0 0 0-1,0 0 48-15,3 0-48 16,5 0-280-16,-3-4-1408 0,-2-6-3121 31</inkml:trace>
  <inkml:trace contextRef="#ctx0" brushRef="#br2" timeOffset="1.27622E6">14004 7774 264 0,'0'0'2752'15,"0"0"-967"-15,0 0-97 16,0 0 184-16,0 0-295 0,0 0-473 16,0-4-328-16,0 4-232 15,0 0-40-15,0 0-88 0,0 0-136 31,0 0-104-31,0 0-176 16,0 17-32-16,0 9 24 16,0 6 8-16,0 6 8 15,0 0-8-15,0-4 0 0,0-6 0 16,0-6 16-16,3-6-8 0,1-6 0 31,-4-4 48-31,1-4-56 16,-1-2-64-1,3 0 0-15,1 0-752 0,-1-8-1344 0,-1-8-3553 0</inkml:trace>
  <inkml:trace contextRef="#ctx0" brushRef="#br2" timeOffset="1.27685E6">14219 8218 2528 0,'0'0'2281'0,"0"0"-1289"16,0 0-16-16,0 0 40 0,0 0-208 15,0 0-400-15,0 0-328 16,21 2 72-16,6 0 145 15,6-2 327-15,9 0-272 16,6 0 8-16,5 0 136 16,2-8-224-16,0-7-88 15,3 2-128-15,-11 0 72 0,0 3 80 16,-7 5-32-16,-9 1-16 15,-7 2-32 1,-3 2-32-16,-8 0-72 16,-3 0-24-16,-10 2-328 15,0 5-1320-15,0-1-4145 0</inkml:trace>
  <inkml:trace contextRef="#ctx0" brushRef="#br2" timeOffset="1.27748E6">15755 8088 1240 0,'0'0'2728'0,"0"0"-1647"16,0 0 103-16,0 0-352 31,0 0-128-31,0 0 120 0,0 0-232 16,126-19-151-16,-96 19 47 15,6 0-216-15,1 0 104 0,5 0-40 16,-6 0-160-16,2 0 40 0,-7 0-40 16,-2 0-120-1,-11 0 72 1,-5 0-24-16,-2 0-56 0,-8 0-48 15,-3 0-208-15,0 0-1800 0,-14 0-7082 16</inkml:trace>
  <inkml:trace contextRef="#ctx0" brushRef="#br2" timeOffset="1.27912E6">17347 7949 3728 0,'0'0'1809'31,"0"0"-1297"-31,0 0 240 0,0 0-72 15,0 0-112-15,0 0 32 16,105-25 72-16,-71 24-23 0,1-3-161 16,3 4-96-16,2 0-104 31,0 0-136-31,2 0-80 0,4 0 16 15,2 0-72-15,4 0 112 0,1 0-40 16,-1-2-72 0,1-6 32-16,-1 0-48 0,-2 1 56 0,1 0-56 15,-4-1 8-15,0 2 40 16,-5 1-48-1,-3 1 16-15,-5 0-8 16,-2 1-8-16,-3 1 8 0,2 2 0 16,-4-2 16 15,-1 0 32-31,-3-2-48 0,4 2 48 0,-7 0-56 0,2 0 0 0,1 2 0 31,-4 0 0-31,-1 0 8 16,3 0-8-16,1 0 0 0,4 0 0 15,2 0 8-15,4 0-8 16,2-2 8-16,5-5 40 15,-2 1-48-15,3 3 0 0,1-1 8 32,1 2 0-32,0 2 0 0,3 0-8 15,0 0 0-15,-1 0 0 16,-2 0-8-16,3 0 0 0,0 0 0 15,-1 0 8-15,-1-4 0 16,4 0 48 0,-3-1-48-1,-4 3-16-15,-3 2 8 0,-1 0 8 16,-9 0 0-16,-1 0 0 0,-5 0 0 15,-3 0 0-15,1 4 8 0,-1 1-8 16,0-1 16-16,-2 0-16 16,-2-2 8-1,1 1-8 1,-7 1 0-16,2-2 8 0,-7 2-8 15,2-2 0-15,-2 1 0 0,-1-1 0 16,4 0-8-16,-6 0 0 0,5 0-8 16,1 2 16-16,-4-2 0 31,4 0 0-16,-2 0 0-15,1-1 0 0,-2 1 16 0,2 0-16 16,1 2-56-16,-6-2 56 16,5 1 64-16,1 1-64 0,-2-2-40 15,0 2 40-15,3 0 0 31,-1 0 0-15,1-1 8-16,-1 1-8 0,2 1 8 0,0 1-8 16,1-2 0-16,0 0-8 31,-2 2 8-31,1-1 0 0,-2 0 0 15,-1 1-56-15,0-2 0 16,0 2-16-16,-2-2 56 16,2 2-64-16,0-3-8 0,1 4-8 15,-6-1 24-15,2 0-16 16,1-2 0-16,-3 2 0 0,0-2 16 0,0 4 64 15,0 0-8 1,0 2-48 0,0 2-64-16,0 2 56 0,0-1 56 15,0-4 8-15,0-1-72 16,0-4 64-1,0 0-48-15,0 1-40 16,0-5 56-16,0 2 32 0,0-2 16 16,0 0 0-16,0 0 8 15,0 0 136-15,0 0-40 0,0 0-104 16,0 0-184-1,0-11-1080-15,0-3-4674 0</inkml:trace>
  <inkml:trace contextRef="#ctx0" brushRef="#br2" timeOffset="1.28541E6">14187 8773 544 0,'0'0'632'0,"-4"0"176"0,4 0-160 16,-3 0-288-16,0 0-120 31,1 0 272-31,-1 0 40 0,3 0-256 16,-3 0-127-16,0 0 103 15,1 0 56-15,-1 0-144 16,3 0-16-16,-2 0 0 0,2 0-8 16,-1 0 48-16,1-2 80 31,-4 0-80-31,4 0 128 0,-1 0 104 15,1 0 56-15,0 2 128 16,-5 0-96-16,5 0-15 0,0 0-17 16,0 0 72-16,0 0-160 15,0 0-104-15,0 0-72 31,0 0 8-31,-2 0-24 0,2 0-8 0,0 0-24 16,-3 0-64-16,3 0-64 16,0 2-56-16,0 4 0 0,0 6-8 15,0 4 8-15,0 2 72 16,0 2 8-1,0 5-64 1,0-4-8-16,0 1 112 0,0-1-96 16,0-4-16-1,0-2-8-15,0-4 56 16,0 0-48-16,0-3-8 15,0-2 8-15,0-3-8 0,0 1 0 16,0-2 0-16,0 2 0 16,0-1 8-16,0-3-8 15,0 0 8-15,0 0 0 0,0 0-8 0,0 0-672 16,0 0-2288-16</inkml:trace>
  <inkml:trace contextRef="#ctx0" brushRef="#br2" timeOffset="1.2897E6">14603 9626 128 0,'0'0'1792'0,"0"0"-688"16,0 0-176-16,-14 2 305 0,11-2-9 15,-1 0-384 1,4 0-112-16,-1 0-40 0,1 0-8 15,0 0 225-15,0 0-233 0,0 0-152 16,0 0-8 0,0 0-128-16,0 0-176 15,0 0-208-15,1 0-88 0,20 0 88 16,7-7 88-16,4 1 16 15,8-2-24-15,-2 2-64 16,2 1 64-16,-3 0-32 16,-5 1 56-16,-1 2-32 15,-2 2 8 1,-9 0 0-16,2 0 56 0,-11 0-64 15,1 0-16-15,-7 0-48 32,-4 0 40-32,-1 0 0 0,0 0-48 0,0 0-376 15,-5 0-1496-15,-8 0-5442 16</inkml:trace>
  <inkml:trace contextRef="#ctx0" brushRef="#br2" timeOffset="1.29088E6">16459 9707 512 0,'0'0'744'0,"0"0"168"16,0 0-56-16,0 0 8 31,0 0 73-31,0 0-49 15,3 0-88-15,-3 0-208 0,0 0-120 0,0 0 16 16,0 0 16-16,0 0-176 0,0 0-168 16,2 0-80-16,1 0-64 15,5 0 184-15,2 0-31 16,-1 0-65-16,8 0 48 0,4 0 72 15,6 0 64 1,10 0-104 0,2-4-48-16,3 1-8 0,5-1-80 15,-2 2-32-15,-1 0 72 16,-6 0-40-16,-2 2 48 0,-10-2 64 15,-5 2-8-15,-8 0-24 0,-7 0-120 16,-1 0 56 15,-4 0-16-31,-1 0 48 0,0 0-24 0,0 0-72 16,-1 0-320-16,-12 0-1072 15,-3 4-5042-15</inkml:trace>
  <inkml:trace contextRef="#ctx0" brushRef="#br2" timeOffset="1.29308E6">17268 9980 304 0,'0'0'1280'0,"0"0"-280"0,0 0 280 16,0 0 481-16,0 0-137 16,0 0-184-16,-3-8-191 0,3 8-265 15,-4 0-32-15,4 0-264 16,0 0-352-16,0 8-216 31,0 13-120-31,0 9 176 0,0 6 80 16,7 5 16-16,4 0-80 15,-3-1-15-15,2-6-81 0,-4-4-48 16,1-6 24-16,-2-6-8 15,-4-6 24-15,-1-4-32 16,2-4 48 0,-2-4 48-1,0 2 96-15,0-2 8 0,0 0-24 0,0 0-40 16,0 0-104-16,0 0-88 15,0 0-960-15,-3 0-2177 0,-5 0-8017 16</inkml:trace>
  <inkml:trace contextRef="#ctx0" brushRef="#br2" timeOffset="1.29453E6">18095 10955 472 0,'0'0'2072'0,"0"0"-992"0,0 0-7 16,0 0 47-16,0 0-288 15,0 0-288-15,0 0-80 0,0 0-104 16,0 0-144-16,0 0-96 31,0 0-56-31,0 0-56 0,0 0 48 16,0 0 16-1,0 0-72-15,0 0 48 0,0 0 24 16,0 0-72-16,0 0 104 0,0 0 80 15,0 0 40-15,0 0-15 16,0 0 31 0,0 0-32-16,0 0-32 0,0 0 32 15,0 0-88-15,0 0 8 16,0 0-16-1,0 0-40-15,0 0-64 0,0 0 0 0,0 0 8 16,0 0 72 0,0 0 32-16,0 0-16 15,0 0-24-15,0 0-72 0,0 0 40 16,6 0-48-16,7 0-8 31,7 0 8-31,7 0 280 0,4-2 80 0,9-5-64 16,-1 1-16-1,3-3-128-15,0-3-24 16,-7 1-48-16,2 0 40 0,-3 0-24 15,-3 3-16-15,-5 3 0 32,-2 3 48-32,-6 0-32 0,-2 2-16 0,-5 0-8 0,-3 0 96 31,-3 0 8-31,-3 0-48 15,-2 0-56-15,0 0-72 0,0 0-232 16,-11 4-736-16,-7 5-1528 16,-2 0-6706-16</inkml:trace>
  <inkml:trace contextRef="#ctx0" brushRef="#br2" timeOffset="1.29603E6">20026 10916 1400 0,'0'0'1568'16,"0"0"-936"-16,0 0 384 15,0 0 41-15,0 0-169 0,0 0-304 16,0 0-168 0,2 0-136-16,-2 0-176 15,5 0-88 1,-5 0 48-16,1 0-8 0,3 0 72 0,-4 0-56 15,0 0 80-15,0 0 8 16,0 0 120-16,0 0-40 0,0 0-16 31,3 0-79-31,-3 0-1 16,0 0-40-16,3 0-48 0,2 0-40 15,-2 0 64-15,0 0 8 16,1 0-8-16,4 0-16 0,0 0 16 16,0 0 32-16,0 0 32 31,0 0-32-31,3 0 72 15,-1 0-88-15,-2 0 64 0,3 0 16 16,-1-2-160-16,1 0 56 16,-1 0-72-16,6 0 104 0,7-3 96 15,-4 1-48-15,4-2-16 31,-2-3-40-31,0 3-8 0,-2 1 32 16,-3 1 104-16,0-2-32 0,1 2-24 16,-5-3-64-16,1 3-56 15,2 0-40-15,-1 0-8 0,-1 1 16 16,4 1 0-1,-1 0-8-15,-2 0-8 32,1 2 48-32,-4-2-48 0,-1 2 16 0,-2 0-8 15,-5-2 0-15,5 2 0 0,-6 0 8 16,3 0 0-16,-1 0-8 15,0 0 48 1,1 0-56-16,-1 0 0 16,3 0 8-1,-4 0 48-15,-1 0-56 0,-1 0 0 0,1 0 0 16,-2 0 0-16,3 0 0 15,-3 0 16-15,0 0 64 0,0 0 0 32,0 0-80-32,0 0 56 15,0 0 8-15,0 0-64 0,0 0-152 16,0 0-488-16,-6 0-1160 15,-10 2-5098-15</inkml:trace>
  <inkml:trace contextRef="#ctx0" brushRef="#br2" timeOffset="1.29727E6">20648 10277 416 0,'0'0'1152'16,"0"0"-448"-16,0 0 592 15,0 0-15-15,0 0-265 16,0 0-208-16,0 0-88 16,0 0-8-16,0 0-24 15,0 0-103-15,0 0-73 0,0 0 0 16,0 0-72-16,0-7-24 15,-3-4-168 1,3-7-40-16,-3-6 104 16,-2-8-88-16,-2-9 72 0,2-4-128 15,-4-10-96-15,1-1-56 31,3 4-8-31,-7 6 72 0,6 8-80 0,0 10 0 0,1 9 80 32,3 10-80-32,2 5 152 15,0 2-144-15,0 2-8 0,-3 0-48 16,3 0 40-16,0 0-96 15,0 0 88-15,0 0-96 16,-2 0 96-16,2 0-40 16,0 0 48-1,-1 0-288-15,-1 4-504 16,-1 5-792-16,-4 0-2305 0</inkml:trace>
  <inkml:trace contextRef="#ctx0" brushRef="#br2" timeOffset="1.30092E6">14888 10379 1792 0,'0'0'2768'16,"0"0"-1431"-16,0 2-257 15,0 0-224-15,0-2-256 16,0 2-256-16,0 2-200 0,4 3-64 16,3 1 88-16,4-1 0 31,0 3 153-16,6 3-137-15,0-2-16 0,3-1 176 0,2 3-208 16,3-2 64-16,2 2-48 16,-3-1-72-16,5-1 40 0,0 4-64 31,2-2 96-31,3 0-144 15,-2 1 96-15,2 0-32 0,-3-2-16 32,-4-1 24-32,-2 2-64 0,-4-3-8 0,-4 2 80 0,1-2 0 15,0 0 0-15,-4 2 8 0,6 0-88 16,-6 0 96-1,4 0-40-15,0-2-8 16,0 2-8-16,-2-2-40 31,3-2 40-31,-6 0-48 0,5 1 8 0,-4-4-8 0,1 3 0 16,1 0 0-16,0 1 48 0,2 0-40 31,0-1 0-31,-4 2 0 16,6-3 0-16,-6 1 0 0,2-1 16 15,-3-1-16 1,0 3 0-16,2-3 0 0,-2 1-8 0,1 3 48 15,1-1-48-15,1-1 8 32,-3-3 0-32,1 3-8 0,2-1-8 15,-3 1 8-15,3-2 0 16,1-1 16-16,-4-1-16 15,-1 3 0-15,0-3 0 0,-1 0 8 16,2 2 0-16,5-2 8 31,-4 1-16-31,6 2 0 0,2-1 0 16,6 0-16-16,-2 0-48 15,1-2 64-15,-3-1 48 0,2-1-48 32,-7-2-72-32,-2 0 72 0,0 0 8 0,-7 0 0 15,-3 0 48 1,-3 0-56-16,-2 0 8 0,1 0-8 15,-3 0 24-15,0 0-16 0,0 0 56 16,0 0-64 0,0 3-488-16,-11 3-1128 0,-7 0-4890 15</inkml:trace>
  <inkml:trace contextRef="#ctx0" brushRef="#br2" timeOffset="1.30255E6">14208 10638 80 0,'0'0'776'16,"0"0"104"0,0 0 176-16,0 0-176 0,0 0-152 0,0-4-231 15,0 4-153-15,0 0-8 0,0 0 32 16,0 0 104-16,0 0 88 31,0 0-16-31,0 0-72 16,0 0-24-1,0 0 8-15,0 0-40 0,0 0-175 0,0 0-137 16,0 10-24-16,0 4 48 0,3 6-24 15,8 7-32-15,0 5-64 16,2 2 0 0,-1 1 8-16,1 1-8 15,0 0 136-15,-2-4-8 31,0-2-136-31,0-3 16 0,1-1 0 0,-6-4-16 0,4-2 8 0,-2-2 40 16,-2-4-40 0,1-4-8-16,-2-4 8 15,-5-4-8 1,0 0 8-16,0-2 80 0,0 0 8 0,0 0 40 15,0 0-32-15,0 0-104 16,3 0-240-16,-1 0-1209 0,-2 2-3120 16</inkml:trace>
  <inkml:trace contextRef="#ctx0" brushRef="#br2" timeOffset="1.30393E6">14779 12058 312 0,'0'0'648'0,"0"0"64"0,0 0 32 16,0 0-272-16,0 0 360 15,0 0-48-15,0 0-127 16,0 0 103-16,-21 0 8 0,21 0-184 31,0 0-192-31,0 0-96 16,0 0-152-16,0 0-24 0,0 0-40 15,0 0-72-15,0 0 56 16,0 0-64-16,0 0-8 15,0 0 0-15,0 0 8 0,0 0-48 16,0 0 40 0,0 0-80-16,0 0 32 15,0 0 56-15,0 0 64 0,0 0 168 16,0 0-24-16,4-3-104 15,-1 3-8-15,-3 0 40 16,0 0-16-16,3 0-40 16,-3 0 8-16,0 0 17 15,2-2-57-15,-2 2 48 16,0 0-8-16,0 0 16 0,0 0-40 15,0 0-8-15,0 0-56 16,3 0-8 0,0 0 8-16,0-2 64 15,1 2 40-15,0 0 8 16,0-2-56-16,4 2-40 15,0 0 96-15,3 0-40 0,5 0-16 16,10 0 72-16,0 0 56 16,9 0-88-16,1 0-96 0,4 0 96 31,-1 0-40-31,-2 0 88 15,-4 0-40-15,-4 0-56 0,-2 2 56 16,-8-2-24-16,-4 2-72 16,-4-2 8-16,-4 2-8 15,-4-2 56-15,-3 0-16 0,3 0 8 31,-3 0 64-31,0 0-120 0,-5 5-512 16,-11-1-1769-16,2 0-6184 16</inkml:trace>
  <inkml:trace contextRef="#ctx0" brushRef="#br2" timeOffset="1.30613E6">21522 11735 984 0,'0'0'912'15,"0"0"-328"-15,0 0-72 16,0 0-512-16,-13 0-280 16,10 6 232-16,-1-1 48 0,4 0 0 15,-1 1 152-15,1-4 120 16,0 2 160-1,0 0 152-15,0-2 57 16,0 0-105-16,0 0-24 16,0-2-40-16,0 0 64 0,0 2 296 15,0-2-96-15,0 0-32 16,0 0 49-16,0 0-169 0,0 0-192 31,1 0 16-31,9 0 128 16,1 0-240-16,7 0-40 15,3 0 0-15,3-4 72 0,7-8 0 16,6-6-128-16,5-2-96 15,2-4-96-15,-1 2 0 0,4-3 48 16,-2 2-48 0,-4 1 16-16,-4 1 24 15,2 4-48-15,-2-4 0 16,2 3 8-16,-1 0-8 0,3 2-144 15,-6 2 16-15,-1 2-112 16,-10 0 192 0,-3 2 48-16,-6 2 56 31,-2 0-48-31,-5 0-8 0,-2 0 0 15,2 0 0-15,-3 2 0 16,2 2 0-16,1 0-8 0,-5 2 0 16,2 0 0-16,0 2-40 15,-4 0 48-15,1 0-8 0,-2 0-48 31,0 0 56-31,0 0 56 0,0 0-56 0,0 0 0 0,0 0 0 16,-2 0-848-16,-9 0-2305 0</inkml:trace>
  <inkml:trace contextRef="#ctx0" brushRef="#br2" timeOffset="1.34041E6">14004 7926 2560 0,'0'0'1368'16,"0"0"-808"-1,0 0 417-15,0 0 79 16,0 0-304-16,0 0-256 16,0 0-184-16,0 0-120 0,0 0-192 15,0 0-40-15,0 0-1336 16,-3 0-4553-16</inkml:trace>
  <inkml:trace contextRef="#ctx0" brushRef="#br2" timeOffset="1.34146E6">14088 8623 3288 0,'0'0'1641'16,"0"0"-833"-16,0 0 128 16,0 0-48-16,0 0-88 15,0 0-288-15,0-4-296 16,0 4-72-16,0 0 1 0,0 0-17 15,0 0-24-15,0 0-40 16,0-2-56 0,0 2 64-16,0 0-64 15,0 0 64-15,0 0-64 16,0 0 64-16,0 0 16 0,0 0 40 15,0 0 48-15,0 0-24 16,0 0 8-16,0-2-112 0,0 2-40 31,0 0 48-31,0-2-48 16,0 2 56-16,0 0-64 15,0-2 8-15,0 2 0 0,0-2 0 16,0 2 16-16,0-3-16 16,0 3 0-16,0 0-8 0,0 0 0 31,0 0 0-31,0 0-64 0,0 0 0 15,0 0-64-15,0 0-8 16,0 0-24-16,0 0 8 0,0 0-24 16,0 0-64-16,0 0-120 15,0-2-113-15,0-2 73 16,0 2-120-1,0 2-496-15,0 0-776 0,0 0-897 16</inkml:trace>
  <inkml:trace contextRef="#ctx0" brushRef="#br2" timeOffset="1.35157E6">20097 3236 4136 0,'-3'0'2289'16,"-3"-2"-449"-1,2 2 113-15,0 0-257 0,2 0-472 0,-1 0-424 16,3 0-343-16,0 0-257 15,0 0-144 1,11 0-56-16,13 0 96 0,9 0 184 0,2-1-24 16,2-7-112-1,0-1-56-15,-3-3-72 16,-5 3 24-16,-8 0-40 0,-8 3-216 15,-6 4-24-15,-7 0 136 16,0 2 104 0,0 0 152-16,-18 0-72 0,-6 6-64 0,-5 12-16 31,-4 3 0-31,3 0 8 0,5 2-8 15,6-5 8-15,5-4-8 16,5-5 0-16,5 0 8 16,0-5-8-16,1 0-8 0,3-2 0 31,0-2 8-31,0 0-64 15,0 0-352-15,0 0-345 0,0 0-95 16,3 2 296-16,2 0 176 16,5 3 144-16,-4 6 144 15,1 5 88-15,-1 8 0 0,2 2 0 16,-6 6 8-16,0 0 8 15,-2-4 0 1,0-1-8-16,4-8 0 0,-2-4-664 16,8-10-1024-16,-4-5-697 15,10-1-344-15,-3-18 425 16,0 0 193-16</inkml:trace>
  <inkml:trace contextRef="#ctx0" brushRef="#br2" timeOffset="1.35171E6">20286 3441 384 0,'0'0'2280'0,"0"0"-103"16,0 0-377-16,0 0-136 0,0 0-335 15,0 0-553-15,0 0-424 31,0 0-40-31,42-18-80 16,-32 34-72-16,-2-2-64 0,2 2-96 16,3-6-120-1,-2-2-1104-15,-1-4-2041 0</inkml:trace>
  <inkml:trace contextRef="#ctx0" brushRef="#br2" timeOffset="1.35221E6">20454 3234 3024 0,'0'0'3105'16,"0"0"-1393"-16,0 0-135 0,0 0-609 0,0 0-480 31,0 0-240-31,0 0-160 0,0 0-40 15,100-48-48 1,-93 48 0-16,-4 0-48 0,-3 5-64 0,0 10 112 16,0 6 72-16,0 5 32 0,0-1 0 15,0 5 80 1,-8 0 48-1,5-1-8-15,-2-3-16 0,0-4-88 32,3-2-56-32,-1-4-16 0,2-1-40 0,1-2-8 0,-4-3-96 15,1-1-416-15,-2-4-392 0,-4-3-496 31,-4-2 79-31,0 0 105 32,-3 0 440-32,-1-9 472 31,5-6 304-31,5 2 600 0,1 0 256 15,2 5-232-15,4 0-16 0,0 6 32 0,0 0-231 0,0 2-121 16,0 0-160-16,0 0 80 16,0 0-32-16,0 0-72 0,0 0 24 15,0 0 32-15,0 0-160 16,0 0-176-16,0 0-840 0,0-6-2193 0</inkml:trace>
  <inkml:trace contextRef="#ctx0" brushRef="#br2" timeOffset="1.35287E6">20619 3142 2696 0,'0'0'2617'0,"0"0"-1137"16,0 0-112-16,0 0-176 0,0 10-279 15,0 1-265-15,-3 0-184 0,3-3-216 16,0-1-112 0,0-5-136-1,0-2 0-15,0 0-48 16,9 0 40-16,4 0-48 15,-1 0 56-15,-1 0 0 0,-3 0-88 16,-2 0-296-16,-4 0-208 16,-2 0-512-16,0 2 271 0,0 7 185 31,-10 3-144-31,-1 3 456 0,0-4 240 15,-2 2 96-15,6-3 528 16,-4 1 88-16,5 2 168 0,1 2 1 16,-2 8-89-16,1 3-32 0,-1 4-256 15,-2 2-88-15,2-2-88 31,4-2-112-15,0-6-72-16,-4-4-40 0,7-6 0 0,0-5-8 16,0-5-376-16,0-2-344 15,0 0-192-15,0-15 15 0,10-9 529 16,0-1 104-16,3-6 184 15,3 1 80 1,-3 4 104 0,1 2 176-16,1 1 224 0,-4 8 193 0,0 2-257 15,-6 7-112-15,-2 3 0 16,-1 1-64-16,0 2-88 0,-2 0-24 15,1 2-48 1,3 16 56-16,-1 7 256 31,-2 8 40-31,-1 5-104 16,0 0-64-16,0-2-120 0,0-4-80 15,0-4-88-15,0-4 0 16,0-3-512-16,0-8-488 0,0-3-752 16,0-6-1073-1,0-4-2528-15</inkml:trace>
  <inkml:trace contextRef="#ctx0" brushRef="#br2" timeOffset="1.35365E6">20627 3405 1712 0,'0'0'3153'0,"0"0"-1353"16,0 0-384-16,0 0-576 0,0 0-295 15,0 0 183-15,0 0-128 16,0 0-192-16,-18 48-208 0,18-48-112 16,0 0-80-16,0 0-8 31,12-12-8-31,5-8-272 0,4-6-664 15,-1-1-305-15,-1 2-127 0,0-1 56 16,-1 2 664-16,-2 3 496 31,-4 6 160-31,-3 2 504 0,1 5 40 0,-7 3 160 16,2 1 16-1,-5 4-104-15,0 0 16 0,0 0-15 16,0 0-193-16,0 0-168 0,0 0-192 16,2 0-64-16,3 0-432 15,-1 0-280 1,5 0-169-16,-1 0 33 15,0 0 488-15,1 0 248 16,-1 0 96 0,-3 0 8-16,2 4-8 0,-7-1 16 0,0 1 112 15,1 2 304-15,-1 3 208 16,0-3 104-16,4-2-167 31,-4 0-217-31,3-4-168 16,-2 0-128-16,1 0-48 0,3 0-152 0,-2 0-504 15,2 0 135-15,1 0 377 16,1 0 80-16,-2 0 16 15,-2 0 24-15,-3 0 24 32,0 0 80-32,0 0 304 0,0 0 393 15,0 0 111-15,0 3-176 0,-15 10-408 16,1 1-176-16,-2 4-128 0,-7 1-312 15,9 0-432-15,-1-7-336 16,7-4 279-16,3-8-215 16,5 0-1128-1,0 0-145-15,0-14 809 16,0 0 1248-16,0 2 232 0,0 4 1008 15,2 6 296-15,3 2-199 16,1 0 143-16,4 13-184 16,-4 8-48-16,-1-1 33 15,3 0-145-15,-5-4-360 16,5-4-176-16,-3-4-248 15,2-4-64-15,2-4-56 0,1 0-200 16,1-8-544-16,-4-10-1369 16,1-2-3952-16</inkml:trace>
  <inkml:trace contextRef="#ctx0" brushRef="#br2" timeOffset="1.35413E6">20428 3340 2560 0,'0'0'2096'0,"0"0"-583"16,0 0-129 0,0 0-600-16,0 0-504 15,0 0-168-15,0 0 40 0,0 0-24 16,0 0 0-16,68 62-32 15,-61-47-8-15,-2-3 57 16,-5-2 127 0,0 0 32-16,-5 2-304 15,-10-4-729-15,-4-2-4384 16</inkml:trace>
  <inkml:trace contextRef="#ctx0" brushRef="#br2" timeOffset="1.35904E6">21489 3692 5817 0,'0'0'2648'15,"0"0"-1663"-15,0 0 31 0,0 0-96 16,0 0-432 0,0 0-320-1,0 4-168-15,5 7 88 16,7 6 152-16,-1 9 72 0,3 4 56 31,6 8-80-31,-4 4-40 16,3 1-64-1,-1 0-176-15,1-5 168 0,-7-4-120 0,4-8-48 16,-6-7 49-16,1-10-57 0,5-7 0 15,-6-2 0-15,7-7 208 16,1-23 576-16,3-10 176 0,2-11-256 16,-1-3-224-16,-2 0-80 0,-4 6-248 15,2 6-40 1,-7 10-104-1,-3 10 0-15,-3 7-8 0,-2 9 0 16,0 4-80-16,-3 2-48 16,0 0-216-16,0 0-248 0,0 0-416 15,0 4-713-15,0 3-1343 0</inkml:trace>
  <inkml:trace contextRef="#ctx0" brushRef="#br2" timeOffset="1.35981E6">21554 4385 3272 0,'0'0'4241'16,"0"0"-2401"-16,0 0-79 0,0 0-249 16,0 0-456-1,0 0-503-15,0 0-417 0,21 21 16 0,-3-3 264 16,1 3 16-16,4 4-80 31,-1-1-96-31,-2 0-16 0,-1-4-104 16,-3-2-48-16,-1-4-40 15,-2-4-40-15,0-6 8 0,0-4-16 31,3 0 104-31,1-10 456 0,3-16 336 16,2-8-207-16,1-5-273 16,-4 2-136-16,-2 3-56 15,-3 7-104-15,-9 7-32 16,1 8-40-1,-4 6 8-15,-2 6-56 0,0 0-56 0,0 0-448 16,0 0-609-16,-13 0-799 16,-1 6-3921-16</inkml:trace>
  <inkml:trace contextRef="#ctx0" brushRef="#br2" timeOffset="1.36058E6">21599 4893 6465 0,'0'0'2488'0,"0"0"-519"0,0 0-121 31,0 0-415-31,0 0-657 16,0 0-776-16,0 0-248 0,0 0 240 15,24 64 8 1,-4-34 80-16,2 0-32 0,1-5 0 15,-4-4 40-15,1-7-80 0,-6-6 144 32,-1-4-56-32,2-4 176 15,-1 0 56-15,2-15 576 0,4-14 96 16,2-7-304-1,1-4-399-15,-4 0-9 16,-1 2-232-16,-2 6 16 16,-3 8-72-16,-3 7 0 0,-2 9-8 15,-8 5 8-15,0 1 0 16,0 2-320-16,0 0-713 0,0 0-703 15,-10 0-873-15</inkml:trace>
  <inkml:trace contextRef="#ctx0" brushRef="#br2" timeOffset="1.36113E6">21636 5409 5113 0,'0'0'3320'15,"0"0"-815"-15,0 0-425 0,-1-5-543 16,1 5-865-16,8 0-664 0,18 10 160 15,6 6 288-15,5 4-128 16,0 1 48-16,-1-4-152 16,-6 4-96-16,-5-6-48 15,-3 2 0-15,-4-4-64 0,-5 0 40 0,-2-5-56 16,-3-3-440-16,-1-1-288 15,-4-2-408-15,-3-2-305 16,3 0-615-16,-3-7-673 0,0-5-3656 16</inkml:trace>
  <inkml:trace contextRef="#ctx0" brushRef="#br2" timeOffset="1.36138E6">21940 5332 1432 0,'0'0'4921'0,"0"0"-3049"15,0 0 465-15,0 0-641 0,0 0-672 0,0 0-664 16,0 0-232-16,-113 92-16 16,87-56-8-16,2 0 113 15,4-3 279-15,3-8 64 16,-1-2-16-1,3-7-96-15,1 0-208 16,-2-2-168-16,4 2-72 16,-2 0-456-16,-1 8-576 0,7-6-657 0,3-4-2616 15</inkml:trace>
  <inkml:trace contextRef="#ctx0" brushRef="#br2" timeOffset="1.36256E6">21640 6172 4184 0,'0'0'2513'15,"0"0"-769"-15,0 0 153 16,0 0-481 0,0 0-472-16,0 0-328 15,0 0-240-15,8 0-200 16,9 10 105-1,0 6 159-15,8 6 40 0,3 7-72 0,1 3-8 16,-2 3-152 0,-2 1-72-16,0-2-40 15,-7-5-72-15,-2-5-56 16,1-6 0-16,-8-8 0 15,1-4-8 1,-4-4 8-16,-1-2 40 0,0 0 96 0,2-18 328 16,1-12 128-16,6-13-448 0,1-2-96 15,2-8 8-15,4 4-56 16,-1 2-8-1,-2 7-8-15,-2 10 8 16,-5 8 64-16,-3 5-56 31,-5 10-16-31,-1 3 24 0,0 2-24 0,-2 2 8 0,0 0-64 16,0 0 64-1,0 0 8-15,0 0 48 0,0 0-56 16,0 0 0-16,0 0-544 16,-13 8-608-16,-4 4-1585 31,0 0-7705-31</inkml:trace>
  <inkml:trace contextRef="#ctx0" brushRef="#br2" timeOffset="1.37181E6">20151 3375 928 0,'0'0'1776'0,"0"0"-512"15,0 0-71 1,0 0-81 15,0 0-272-31,-7 0-192 16,6 0-32-16,1 0 32 15,0 0 1-15,0 2-49 0,0-2-112 16,0 0-128-16,0 0-72 15,0 0 40-15,-4 2 16 0,4-2 40 16,0 2-64-16,-1-2-64 31,1 2-24-31,0-2-72 0,-2 0-8 16,-1 2-56-16,-2 2-56 15,2 2-40-15,-5 4 0 0,1 2 16 16,-1 0 0-16,0 0 32 16,-2 2-32-16,1-1 40 15,-3 0-32-15,-2 2-24 16,3-4 8-16,1 1 0 0,3 1 56 15,-2-6-64-15,7-1 8 0,-3-2 49 16,4-2-57-16,1-2 0 16,0 0-145-16,0 0-271 0,0 0-648 15,0-10-1472-15,0-1-5890 0</inkml:trace>
  <inkml:trace contextRef="#ctx0" brushRef="#br2" timeOffset="1.39828E6">22113 3293 6209 0,'0'0'2176'0,"0"0"-1504"0,0 0 113 15,0 0-401-15,0 0 24 31,0 0 0-31,0 0-168 0,87-12-112 16,-64 3-104-16,1 4 88 16,-8 1-48-16,2 0-24 0,-7 0-40 15,-3 0-216-15,0 1-56 0,-5 3-48 16,1 0 184-1,-3 0 128 1,-1 0-112-16,0 0-32 0,0 17 152 16,0 5 200-16,0 6-64 15,0 6-32-15,0 4 200 31,0 0-184-31,-1 0-56 0,-3-5 16 0,4-6-72 16,0-5-8 0,0-7-160-16,0-6-168 0,0-3-112 0,0-6 104 15,-8 0 320-15,-5 0-168 16,-3-9-184-16,-5-14 7 0,2-1 217 15,1-2 144 17,0 2 176-32,7 6 449 0,6 6 127 0,4 4-320 15,1 6 0-15,0 0-224 16,0 2-208-16,0 0-48 15,0 0 40-15,0 0 8 0,1 0 48 32,-1 0-40-17,0 2 0-15,0 8-8 0,-3 2 0 0,-7-2-288 16,7-10-432-16,3 0-1017 15,0 0-2856-15</inkml:trace>
  <inkml:trace contextRef="#ctx0" brushRef="#br2" timeOffset="1.39914E6">22510 3116 640 0,'0'0'3920'16,"0"0"-2543"-16,0 0 263 0,0 0-128 15,0 49-375-15,0-32-257 0,0-2-368 16,0-6-256-16,0-3-192 16,0-2-64-16,0-1-256 15,2-3-24-15,7 0 80 0,3 0 144 31,-4 0 56-31,1 0 8 16,1 0-8-16,-7 0-8 16,1 0-336-16,-4 0-344 15,0 4-561 1,0 7 193-16,-7 3 616 0,-7 6 256 15,1 3 184-15,1 1 432 16,1-1 64-16,5 2 184 0,-4-1 257 16,7-2-265-1,-1 0-16-15,-2 0-128 0,4-2-144 16,-1 0-112-16,3-4-144 0,0-4-40 31,-3-1-24-31,3-8-64 16,0-3-152-16,0 0-80 0,0 0-48 15,0-7 200-15,0-12-72 0,0-5 48 31,8-4-16-31,5 0-40 0,3 4-8 0,0 4 104 0,-1 8 48 16,-6 6-64 15,1 6 32-31,-3 0 48 16,-3 1 72-16,-4 20 152 31,0 3 8-31,0 4-64 0,-9 0 0 0,-4-1-120 16,-2-6 40-16,4-4-80 0,3-6 0 0,3-7-8 31,5-4-104-31,0 0-184 0,0-8-88 15,5-16 56-15,9-4-8 16,3-6-168-16,0 0-281 16,3 4 9-16,-6 2 168 0,2 8 360 15,-6 6 160-15,1 6 32 31,-1 2-8-31,-2 4 8 0,0-1 48 16,-5 3 0-16,4-2 8 16,1-2 80-16,-5 0-40 15,2-3 176-15,0-1 168 16,-2-1 136-16,0 1-120 0,-3 3-144 15,0 1 65-15,0 4-33 0,0 0-152 16,0 0 8-16,0 0-48 16,0 4-104-16,-6 5-72 0,1 2 72 15,-3-1 0-15,5-4-280 16,3-3-841-1,0-1-935-15,0 0-1145 16</inkml:trace>
  <inkml:trace contextRef="#ctx0" brushRef="#br2" timeOffset="1.39937E6">22707 3334 184 0,'0'0'1584'15,"0"0"-616"1,0 0 368-16,0 0-527 0,0 0-425 16,0 0-256-1,0 0 24-15,0 0-152 0,0 55 0 0,0-51-88 16,0 0-240-16,0-1 8 0,0-1 240 31,0 1 80-31,0-3 168 31,0 0 272-31,0 0-48 0,0 0-136 0,0 0-256 0,-2 0-128 16,-6 6-688-16,2 2-817 15,1 0-815-15</inkml:trace>
  <inkml:trace contextRef="#ctx0" brushRef="#br2" timeOffset="1.39963E6">22707 3334 1456 0,'-84'105'1488'0,"82"-113"104"16,-4 0-375-16,4 2 7 0,-1 4-224 16,3 2-208-1,0 0-224-15,0 4-247 16,0 16-113-16,0 7 0 31,0 3-88-31,0-3-32 0,0-1-48 0,5-4-40 0,1-8-80 16,1-3-40-16,-1-7-56 0,6-4 88 15,-1 0 88 1,2-2 360-16,3-17-144 15,3-17-216 17,-2 4-984-32,-6 0-1977 0</inkml:trace>
  <inkml:trace contextRef="#ctx0" brushRef="#br2" timeOffset="1.42898E6">21819 6651 7481 0,'0'0'2569'16,"0"4"-1833"-16,0 11 96 15,-2 2 112-15,-3 4-152 16,4 1-480-16,-6-1-112 15,4 4-48-15,1 1 97 16,-4 4 15-16,-4 2-48 16,4 2 48-16,-2-2-88 0,0-4-8 15,0-3-168-15,6-10 120 16,0-4-120-16,2-7-16 15,0-4-112 1,0 0 72-16,0 0-216 0,5 0 88 31,16 0 184-31,3-2 216 16,6-11-80-16,0 1-128 0,3 0 96 15,-6 2-80 17,-1 4-24-32,-4 2-48 0,-5 3 48 0,-1 1 0 0,-5 0-32 0,-5 0 32 15,1 0 80-15,-2 0-80 16,0 0-520-16,1 0-545 0,-1-9-895 15,1-1-1097 1,-1 0-2576-16</inkml:trace>
  <inkml:trace contextRef="#ctx0" brushRef="#br2" timeOffset="1.42919E6">22051 6838 200 0,'0'0'3128'0,"0"0"-1271"31,0 0-505-31,0 0-160 16,0 0 40-16,0 0-71 0,0 0-265 15,0 0-192-15,0 0-200 0,0 96-168 16,0-77-184-16,0-6-152 16,0-2-360-16,0-5-1000 15,0-6-1897 1</inkml:trace>
  <inkml:trace contextRef="#ctx0" brushRef="#br2" timeOffset="1.42938E6">22143 6621 7193 0,'0'0'2569'0,"0"0"-1473"0,0 0-352 15,0 0-512-15,0 0-232 31,26 44-1136-31,-16-27-4753 16</inkml:trace>
  <inkml:trace contextRef="#ctx0" brushRef="#br2" timeOffset="1.42999E6">22234 6836 5009 0,'0'0'2272'0,"0"0"-1128"15,0 0 585-15,0 0-641 0,0 0-456 16,-13 108-136-16,8-86-64 16,5-3-24-16,-5-4-104 0,4-4-120 15,-1-3-64-15,2-5 8 16,-3-3 81-16,3 0 151 0,0 0 16 15,0 0-96-15,0-2-104 32,3-18-160-32,16-10-16 0,1-10-80 0,2-2-136 15,3 2-120-15,-4 8 208 16,-5 14 32-16,-3 9 24 15,-2 9-80-15,-3 0-24 16,2 23 47-16,-2 5 97 0,-2 0 32 31,2 0 8-31,0-7-8 16,4-10-120-16,-1-5-88 0,0-6 0 15,4 0 32-15,1-6 72 0,0-10 40 16,-1-6 64-16,-2-2 64 16,-4 0 216-16,-4-2-64 15,-5 2 32 1,0 2-71-16,0 5 127 15,0 6 8-15,-6 7 256 16,-4 4-40-16,-6 0-152 0,1 12-280 16,-1 8-80-16,-2 6 80 15,7 2-8-15,-2-1-8 16,7-2-72 15,3-1 72-31,3-5-64 0,0-4-16 0,0-2-8 16,3-6-56-16,10-3-32 0,0-4 96 0,8 0 0 15,1 0-144-15,14-18-1016 16,-7 0-1881-16,1 2-7945 15</inkml:trace>
  <inkml:trace contextRef="#ctx0" brushRef="#br2" timeOffset="1.43065E6">22822 6655 4624 0,'0'0'4129'0,"0"0"-2888"0,0 0 103 0,0 0 56 16,0 0-400-1,0 0-231 1,0 0-353-16,0 0-32 15,0 0-128-15,116 27-176 0,-108-16-8 16,-8 8 48-16,0 3 0 16,-3 8 144-16,-17 4-232 0,-5 0-32 15,0-4-112 1,6-7-112-1,4-10 224-15,7-5 72 0,4-4-64 16,4-2 352-16,0-2-88 16,0 0-168-16,0 0-104 0,4 0 0 15,16 0 144-15,2-12 112 16,1-2 8-1,6-2-112 1,-3-3-152-16,1 2 0 0,2-5-952 16,-4 4-904-16,-8 4-2745 0</inkml:trace>
  <inkml:trace contextRef="#ctx0" brushRef="#br2" timeOffset="1.43122E6">23074 6453 4320 0,'0'0'2217'0,"0"0"-1129"0,0 0 312 0,0 0-319 15,0 0-257-15,0 0-256 16,71 54 0-16,-66-36-128 0,-1 3-80 16,-4 0 24-16,0 1-88 31,0 3 96-31,-9-1-215 31,-11-3-49-31,3 0-56 0,0-8 48 0,3-6 64 0,6-5-104 16,1-2-16-16,7 0-8 15,0 0-56-15,0 0-168 0,7-2 40 16,11-5 72-1,3-1 32-15,1 5 24 0,-2-1 0 32,2 2 0-32,-2 2-96 0,-3 0 32 0,1 0 56 15,-2 4 8-15,-3 7-72 0,-2 4 64 16,-6 0-96-1,-3 0 104-15,-2 0 456 16,0 4 112-16,-7 0 216 16,-12 4-168-16,-10 1-240 31,-5 2-376-31,-14 8-840 0,6-6-896 0,8-8-3562 0</inkml:trace>
  <inkml:trace contextRef="#ctx0" brushRef="#br2" timeOffset="1.43578E6">1249 15056 4136 0,'0'0'1361'32,"0"0"-1009"-32,0 0 88 15,0 0 408-15,0 0 0 16,0 0-40-16,0 0 89 0,0 0-89 15,0 0-112-15,0 0-224 16,0 0-168-16,0 0-72 0,4 0-128 31,-3 0-32-31,6 0 0 16,2 0-16-16,3 0 96 15,1 0-48-15,3 0-24 0,-2 0 40 0,2 0-16 16,-3 0 48-16,0 0 8 31,3 0-16-31,-4 0 16 0,-3-2-8 16,1 2-32-16,5-2-15 15,1 2 31-15,-2 0-72 16,6 0 8-16,-1 0-8 0,2 0-48 16,0 0-8-16,-2 0 40 0,4 0-32 15,-7 0 40 1,2 0-48-16,-2 0 40 15,-3 0-40-15,-3 0 0 16,1 0 64 0,0 0-64-16,1 0 0 0,-1 0 80 0,0 0-72 15,1 0 56-15,-1 2-16 16,-3 0 16-1,-2 0-24-15,-1 0 8 16,0-2-48-16,-5 0 48 16,0 0-48-16,0 0 0 0,2 0 0 15,1 1 8-15,-1-1-16 16,2 0 8-16,-2 0 0 0,1 0 0 31,0 0 0-15,-3 0-8-16,0 0 8 0,0 0 88 15,0 0-88-15,0 0 144 0,0 0 40 16,0 0 264-16,0 0 8 15,0 0-344 1,-19 0-120-16,-8 0-1864 0,-2 0-10115 16</inkml:trace>
  <inkml:trace contextRef="#ctx0" brushRef="#br2" timeOffset="1.44151E6">5574 15126 3448 0,'0'0'1593'16,"0"0"-833"-16,0 0 248 16,0 0 64-16,0 0-272 0,0 0-264 15,3 0-215-15,4 0-177 31,6 0-64-31,9 0-80 0,3 0-1185 16,-6 0-6104-16</inkml:trace>
  <inkml:trace contextRef="#ctx0" brushRef="#br2" timeOffset="1.4567E6">1682 6024 1016 0,'0'0'2600'0,"-5"0"-1287"15,4 0 247 1,-4 0-344-16,3 0-96 16,-1 0-159-16,3 0-169 0,-3 0-168 0,0 0-32 15,1 0-8-15,-1 2-96 16,3-2-24-1,-7 2-256-15,6 0 16 16,-3 0-120-16,-4 0 0 16,5 0 41-1,-5 0-9-15,0 0-8 0,-2 2 0 16,-1-2-80-16,0 1 24 15,3-1 0-15,-4 1-16 0,3-1 120 0,-3 0 0 32,3 0 32-32,-3-2-8 15,1 2-48-15,0-2 40 16,-1 2-48-16,-1 0-8 0,2 0 24 15,0-2-8-15,0 0-64 16,-1 2 16-16,1-2-8 0,0 2-8 31,-1-2 24-31,3 2-64 16,-3 2-48-16,1-2 8 0,0-1 48 15,-1 2-48-15,1-1 0 0,0 0 40 16,-2 0-40-16,0 0 8 16,0-2-8-16,-1 0 64 15,2 0 56 1,1 0 0-16,-2 0-8 15,2 0-72-15,3 0 0 0,-2 0 56 16,0 0-56-16,4 0 0 16,-7 0-40-16,6 0 40 0,-4 0-40 15,0 0 48 1,3 0-56-16,-2 0 16 31,-1 0-16-31,3 0 72 0,-4-4-56 0,3 0 64 0,1 0-64 16,-2-2 64-1,5 2-32-15,-5 0-48 0,2-2 16 0,3 0-16 31,-3-2 0-31,5 0 0 16,-2 2-16 0,2-2-48-16,-2-1 48 0,5 2-40 0,0-3-40 15,0-1 32-15,0 2 56 16,0-3-48-16,0-1 48 15,0 2 0 1,0 1 0-16,5 1-40 16,0 1 32-16,0 3-88 0,1-3 96 15,1 1-96 1,2 1 40-16,1 2 16 0,-2-1 0 15,0 1 40-15,2-2-16 0,3 1 16 16,-7 1-40-16,4 0 40 16,0 0 0-1,1 0 8-15,5 1 0 0,-5 1-8 16,6-2-40-1,-3 2 40-15,-3 2-40 0,1-3-24 16,-1 1 72-16,-3 0 0 16,3 0 0-16,-1 0-8 15,0 0 8 1,-2 0 8-16,0 0 8 0,0 0 0 15,-2 0-16-15,1 0 0 32,-1 0-16-32,1 1 16 0,-2 1 16 0,1-2-8 15,1 0-8-15,-3 0 8 16,1-3 0-1,-1 5 0-15,0-2-8 0,1 0 8 0,-4076 2-8 16,8149-2 0-16,-4072 2 8 16,-3-2-8-1,5 0-16-15,-4 0 8 0,4 0 8 0,-7 0 0 31,7 0 0-31,-1 2 0 0,1-2 0 16,-2 1 0-16,1-1 0 16,1 0-8-16,-3-1 8 15,1 3 0-15,-1-2-8 0,-3 2 8 31,1 0 0-31,0 0-56 0,2 0 56 16,-3 0-8-16,-1 0 0 0,2-2 0 16,1 2 0-16,1 0 0 15,-1 0-40-15,3 0 48 16,-2 0-8-16,0-2 16 15,1 2-16 1,0 0 8-16,-4 0 0 16,3 0 0-16,1 0 0 0,4 0-8 0,-2 0 0 15,3-2 8-15,-4 2-8 16,4 0-8-1,-4 0 16-15,2 0 0 16,-1 0-8 0,-4 0 0-16,-1 0 8 0,2 0-72 15,0 0-8-15,1 0 8 0,-3 0-32 16,2 0 40-16,0 0 8 15,1 0-16-15,-1 0 72 0,2 0 0 32,-4 2-8-32,2 0 8 15,-2 0-16 1,0 3 8-16,-1-1-64 0,3-1 64 0,0 1 0 15,1 2 0-15,-1 2-8 16,1 1 16-16,-2-2-16 0,0-1 16 31,1 2 0-31,-3-1 0 16,1-3 16-1,-3 1-16-15,2-1 8 0,-1 0 40 0,3 0-32 0,-4 2-8 16,1 1 40-16,-1-3-32 16,0 1 40-16,0 1 0 15,0-2-48 1,0 0-8-16,0 3 16 15,0-1 40-15,0 0-56 16,0 1 8-16,0-1 0 0,0 3-8 16,-5-1 0-16,2-3 0 0,0 3-8 15,0-1 0 1,-1-1-40-16,0 0 48 15,0-2-8-15,3 1 0 16,-4-1 8 15,2-1 0-31,-1 1 0 0,1-2 16 0,2-2 32 0,-3 0 0 0,3 0 8 0,1 0-56 31,-2 0 0-31,-1 2-104 16,1-2-248-16,-1 4-416 16,-5 0-1105-16,-2-2-3984 0</inkml:trace>
  <inkml:trace contextRef="#ctx0" brushRef="#br2" timeOffset="1.50015E6">8245 3705 888 0,'0'0'3256'0,"0"0"-815"15,0 0-329-15,0 0-127 0,0 0-177 16,-24-15-231-16,22 15-337 15,2 0-296-15,0 0-184 0,0 0-136 16,0 0-200-16,0 0-232 16,0 0-192-1,5 0-104-15,16 0 104 16,8-2 0-16,5 2-80 15,3 0 72-15,-4 0 8 0,-7 0-16 16,-4 6 8-16,-6 3-56 16,-8 4-8-16,-3 5 72 15,-5 2 32-15,0 8 72 16,-6 6 16-16,-18 2-56 15,-2-2-8-15,-7-4-56 0,3-6-80 16,-3-8-32-16,4-5 64 16,10-8-8-16,3-3 48 15,5 0-56 1,4 0-8-1,5 0-32-15,2 0-88 0,0 0-88 0,0 0-144 16,12-5 208-16,7-4 216 16,4 1 0-16,-1 0-24 15,3 5-24-15,-3 3 0 0,-2 0-24 16,-4 0 16-16,-5 0 0 31,-5 11-8-31,-2 2 64 0,-4 4 0 16,0 2 216-16,0 2 64 15,-5 1 64-15,-11 3-96 16,-2-3-96-16,0-3-32 0,2-4-48 15,-2-3-8-15,5-7-64 16,2-3-40 15,5-2-448-31,6-3-968 0,0-17-1201 0,0-2-4056 0</inkml:trace>
  <inkml:trace contextRef="#ctx0" brushRef="#br2" timeOffset="1.50094E6">8541 3671 4336 0,'0'0'2553'0,"0"0"-785"16,0 0-159-16,0 0-417 15,0 0-456 1,0 0-456-16,0 0-24 0,0 0 104 16,55 0-56-16,-31 0-192 0,-3 0 8 15,-2 0-112-15,-6 2 64 16,-1 7 8-1,-8-1 64 1,1 0 137-16,-5 3 143 16,0 6-32-16,0 5 64 0,-5 6-40 15,-11 6-216-15,-2 2-56 0,-1 2-96 16,0-4 16-16,-2-2-64 31,8-6 0-31,0-7-120 0,6-6 48 16,3-5 72-16,-1-3 8 15,5-3 0-15,-2-2-8 16,2 2 0-16,0-2-80 0,0 0-144 15,0 0-56-15,2 0-88 0,14 0 368 32,3-11 160-32,4 0 208 15,1-6-136-15,0 3-88 16,-1 1-8-16,-4 2-136 0,-1 3 8 15,-2 3-8-15,-1-1 0 0,-1 1 88 16,-2-1-88-16,5-4-776 16,-4 3-1081-16,-3-2-3352 0</inkml:trace>
  <inkml:trace contextRef="#ctx0" brushRef="#br2" timeOffset="1.50165E6">8975 3746 1112 0,'0'0'6001'0,"0"0"-3688"16,0 0-873-1,0 0-440-15,0 0-688 16,0 0-160-16,0 0 384 16,-3 124-144-1,3-82-120-15,0-4 192 0,0-6-143 0,0-10-169 16,0-5 88-16,0-9-64 0,0-4 96 15,0-4 184 1,0 0 96-16,0 0 160 16,0-12-104-16,0-10-208 31,0-8-400-31,0-10-8 0,8-1-96 15,7 1-72-15,2 4-24 0,0 10 8 0,-3 8 8 16,-3 8 64 0,-1 8-32-16,-2 2-48 15,-1 0-24-15,1 12 64 16,-5 8 96-16,-3 4 64 0,0 2 72 31,0 0-72-31,0 0-88 0,0-2-48 0,-7-5 136 16,1-8-40-16,4-3 32 15,-1-8 8-15,3 0 0 16,0 0-8-16,0-12-168 0,0-10 24 15,0-6-72-15,11-2 152 16,4-2 8 0,1 4 56-16,-5 4 16 15,1 8-16-15,-1 6-48 16,-3 6-32-16,-1 4-32 15,-1 0-40-15,0 2 40 0,1 18 104 16,1 6 16-16,0 6 64 16,-5 4-64-16,1 1-272 31,0-1-601-31,-2-10-1247 0,3-9-2409 0</inkml:trace>
  <inkml:trace contextRef="#ctx0" brushRef="#br2" timeOffset="1.50183E6">9259 3774 3136 0,'0'0'4121'0,"0"0"-2057"16,0 0-535-16,0 0-569 16,0 0-664-16,0 8-216 0,0 4-32 15,0 2 112-15,5 2-64 16,-3 0-96-16,3 2-736 15,-2-2-1304 1,-3-6-3626-16</inkml:trace>
  <inkml:trace contextRef="#ctx0" brushRef="#br2" timeOffset="1.50202E6">9301 3596 336 0,'0'0'5113'0,"0"0"-4081"0,0 0-472 15,0 0 56-15,0 0-616 0,0 0-336 32,28 98-3641-32</inkml:trace>
  <inkml:trace contextRef="#ctx0" brushRef="#br2" timeOffset="1.50243E6">9381 3748 800 0,'0'0'2384'0,"0"0"-936"16,0 0 401-1,0 0-489-15,0 0-304 0,17 126-223 0,-15-94 127 16,1-3-312-16,-3-8-96 16,2-5-136-16,-2-8 0 15,0-4-32-15,0-2 248 16,0-2 249-16,0 0 207 15,0 0-504 1,-5-14-360-16,-1-8-224 0,1-10-232 0,5-8-440 16,0-3 208-1,0-6 56 1,14 7-24-16,1 5 256 0,1 12 120 15,-3 9-41-15,-2 6-31 16,0 10-48-16,-3 0-64 31,1 0 72-31,-1 12 168 0,1 4 184 0,-1 3 72 16,-1 0-168-1,3-2 56-15,-2 0-136 16,1-5-8-16,-1 0-152 0,9-4-672 16,-3-4-944-16,-1 0-2985 0</inkml:trace>
  <inkml:trace contextRef="#ctx0" brushRef="#br2" timeOffset="1.50278E6">9834 3590 5417 0,'0'0'3160'0,"0"0"-911"0,0 0-217 0,0 0-679 15,0 0-561-15,0 0-448 16,0 0-240-16,0 0-104 0,-116 89 8 15,108-65-8 17,3-3-48-32,5-6-72 0,0-2-8 15,7-5-16-15,10 0 40 0,6-2-32 16,1-2 24-16,5 0 24 0,4-4-64 15,-4 2 56-15,-2-2-8 16,-1 2 8-16,-7 2-9 31,-2 0 105-31,-9 0-64 0,-2 0 56 16,-6 2 8-16,0 2 249 15,0 6 359-15,-14 4-152 16,-9 6-456-16,-22 14-400 0,4-4-1737 16,3-4-8737-16</inkml:trace>
  <inkml:trace contextRef="#ctx0" brushRef="#br2" timeOffset="1.50841E6">8924 4263 4809 0,'0'0'3224'15,"0"0"-1287"-15,0 0-393 0,0 0-248 16,0 0-584-16,0 0-288 31,0 0-295-31,0 0 47 16,0 12-48-16,0 2 96 0,0 6 40 15,0 7 256-15,0 3-136 16,0 4 80-16,0 4-88 15,0-1-112-15,0 2-120 0,0-7-56 16,0-2-80 0,0-8-8-16,0-4 0 15,0-8 8-15,0-2 48 16,0-5 24-16,0-1 80 0,0-2 120 15,0 0 48-15,0 0-112 0,0 0-64 16,0 0-152 0,0-9-792-16,3-5-1392 15,-2 0-2761 1</inkml:trace>
  <inkml:trace contextRef="#ctx0" brushRef="#br2" timeOffset="1.50909E6">8832 4516 1776 0,'0'0'2424'0,"0"0"-263"0,0 0 23 0,0 0-223 0,0 0-393 15,0 0-360-15,0 0-247 16,-9-2-153-16,9 2-272 15,0 0-256 1,0 0-280-16,0 0 0 16,5 12-64-1,10 3 64-15,3 8 64 0,-1-3 24 0,1 3 24 16,-7-4-48-16,1-3 32 0,-3-2-80 15,-5-3 32-15,2-5-48 32,-4-3 64-32,-1-1-56 15,-1-2 8-15,0 0 48 0,0 0 8 16,2 0 0-16,1 0 104 15,0-9 104-15,2-14-136 0,5-7 24 16,1-8-112-16,5-2 8 31,-3-2-64-31,2 4-528 16,-4 0-1064-16,0 12-1329 0,-9 9-5825 0</inkml:trace>
  <inkml:trace contextRef="#ctx0" brushRef="#br2" timeOffset="1.51277E6">8433 5029 1240 0,'0'0'3088'0,"0"0"-935"16,0 0-385-16,0 0-183 0,0-2-497 15,0 2-288-15,0 0-168 32,0 0-272-32,0 0 56 15,0 0-160-15,0 0-88 0,-2 0-88 16,2 0 24-16,0 0-48 15,0 0 16-15,0 0 56 0,0 0 41 0,-2 0-113 16,2 0 120 0,0 0-48-1,0 0-56-15,0 0-8 16,0 0-56-16,0 0 0 0,0 0-8 15,0 0 0-15,0 0 0 16,0 0 56-16,0 0-48 0,0 0 0 16,0 0-8-1,0 0 0-15,0 0-8 16,0 0-200-16,0 0-40 15,0 0-161-15,0 0-479 0,0-2-344 16,0-2-928 0,-3 0-2802-16</inkml:trace>
  <inkml:trace contextRef="#ctx0" brushRef="#br2" timeOffset="1.51349E6">8378 5045 3144 0,'0'0'3161'15,"0"0"-993"-15,0 0-343 16,0 0-345-16,0 0-544 0,0 0-608 15,0 0-328 1,0-2-152 0,17 2 152-16,6 0 16 15,1 0 240-15,1 0 32 0,-1 2 40 16,-5 4-128-16,-6 0 17 0,0 0 71 15,-5-1-8-15,-3 1-24 0,-2-4 32 32,-3 1-88-17,0 3 64-15,0 4 88 16,0 6 136-16,-5 9 208 0,-9 9-304 0,-9 6-120 15,-4 6-96-15,-1-2-176 0,6-6-48 16,2-4-80-16,7-10 8 16,2-6-72-16,1-4 192 31,4-5 64-31,-1-1-64 0,3-7 104 15,2 1-88-15,-1-2 8 16,3 0-24-16,0 0-8 0,0 0-88 16,0 0-64-16,0 0-64 31,8 0 32-31,10-3 120 15,3-8 72 1,8-1 40-16,3-1-40 0,-1 0 8 0,-2 1-16 0,-2 3 16 16,-4 0-8-16,-7 3 0 0,-2 2-56 15,-2 2 56-15,-4 0 0 16,-3 0 8-1,1 2 24 1,-6-2 16 0,0 2 32-16,0-3 8 0,0-2-88 0,2-3-48 0,3-10-976 15,-1 2-1409-15,-2 2-5656 0</inkml:trace>
  <inkml:trace contextRef="#ctx0" brushRef="#br2" timeOffset="1.51536E6">8748 4985 1616 0,'0'0'3913'16,"0"0"-1425"-1,0 0 33-15,0 0-489 16,0 0-455-16,0 0-313 15,0-4-376-15,0 4-288 0,-5 4-112 16,3 8-256-16,-3 6-216 16,0 5 144-16,5 2-16 0,-3 3-72 15,3 4-16 1,0-4-48-1,0 0-8-15,0-1 8 0,3-5-16 16,7-3 16-16,0-2-16 0,-2-2 64 16,0-2-112-1,2-3 48-15,-2-1 0 0,3 0 8 16,0-3 0-1,2-2-16 1,-1 0-168-16,2 0-128 16,-3-2 40-16,-3 0 144 0,-3-2 24 0,2 3-88 15,-7-3 192-15,0 0-64 0,0 0 64 31,0 1 56-31,0-1-56 16,0 2 0-16,0 4 168 16,0 0 32-16,-7 6-24 0,-6 4-32 15,-3 5-56-15,-2-2-88 16,-1 3 0-16,0-1 104 0,4-6-96 15,1-5-16-15,1-5-200 16,5-5-304 0,-4-23-1264-16,3-10-793 31,1-5-2896-31</inkml:trace>
  <inkml:trace contextRef="#ctx0" brushRef="#br2" timeOffset="1.51577E6">8765 4957 1488 0,'0'0'3201'15,"0"0"-1377"-15,0 0-648 0,0 0-64 16,0 0 289-16,47 0-473 16,-31 0 88-1,4 0-336-15,-1 2 56 16,-1 0-183-16,0-2-377 15,-2 2 40-15,-5-2-128 16,0 0-88 0,1 0-544-16,-4 0-1913 0,-3 0-6673 15</inkml:trace>
  <inkml:trace contextRef="#ctx0" brushRef="#br2" timeOffset="1.5167E6">9025 5196 3440 0,'0'0'2377'16,"0"0"-1105"-16,0 0 56 15,0 0 1-15,0 0 103 16,0 0-368-16,0 0-304 15,0 0-64 17,65 104 33-32,-60-76-193 0,-2-6-208 0,-3-2-56 0,0-4-88 0,0-6 16 15,0-4 136 1,0-4 312-16,0-2 64 15,-3 0-288-15,-2 0 24 16,2-4-231-16,-1-14-217 0,0-6-193 16,4-8-231-1,0-4 232-15,4-2-104 0,13 1 0 16,-1 7 72-16,-2 11 152 0,-2 4 8 31,-1 7-56-31,-5 8-24 16,4 0-104-16,-4 0-112 0,3 10 96 15,-3 9 256-15,2 5 16 16,-5 2 104-16,1 1 32 15,-4 1-88 1,0-1 48-16,0-5-56 0,0-6-40 16,0-6 8-16,0-4 40 15,0-4 72-15,0-2-64 0,0 0 16 16,0 0-80-16,4-4 0 15,3-12-368 1,6-6 112-16,-5-4 104 0,3 2-184 16,0 3 8-16,1 8 136 15,-6 9 88-15,-1 2-32 16,-3 2 72-16,3 0 64 0,-1 6 168 15,-2 7 112-15,1 6-8 32,-3 1-32-32,3 2-72 15,-3-4-168-15,0 1-480 0,0-10-865 16,4-5-2615-16,-3-4-3378 15</inkml:trace>
  <inkml:trace contextRef="#ctx0" brushRef="#br2" timeOffset="1.51688E6">9343 5172 4672 0,'0'0'2905'0,"0"0"-1529"16,0 0-447-16,0 0-193 16,0 0-40-16,15 39-64 31,-10-22-112-31,-2-2-376 0,0-2-144 15,2-1 0-15,-5-6-1104 0,0-1-1161 16,0-3-2239-16</inkml:trace>
  <inkml:trace contextRef="#ctx0" brushRef="#br2" timeOffset="1.51707E6">9348 5019 3448 0,'0'0'2737'0,"0"0"-1001"0,0 0 57 15,0 0-713 1,0 4-744-16,4 6-144 31,4 12-192-31,1-3-920 0,-2-2-3785 0</inkml:trace>
  <inkml:trace contextRef="#ctx0" brushRef="#br2" timeOffset="1.51756E6">9343 5172 4496 0,'138'11'1921'31,"-138"-4"-201"-31,0 3 137 16,0 3-585-16,0 6-352 0,0 3-208 15,0-2-168-15,0 0-136 0,-4-4-47 16,1-6-57 0,0-4-80-1,3-4 104-15,0-2 0 0,0 0 16 16,0 0-8-16,0 0 168 15,0-14-504-15,0-6-48 0,0-6-200 16,0-4-40 0,5 0 64-16,5-1 104 15,-4 3 16-15,2 4 32 16,-1 7-16-16,1 2 88 15,0 7-64-15,-3 6-88 0,-1 0 0 16,3 2-32-16,1 0 40 0,-2 0 144 16,2 6 120-1,-1 2-48 1,-1 5 160-16,-1 0 72 15,2 2-56-15,-4 0-104 0,0 0-40 16,2-2-48-16,-3 0 0 16,-1-1-56-16,2-1-352 0,-1 4-512 31,0-5-1025-31,1-3-2576 0</inkml:trace>
  <inkml:trace contextRef="#ctx0" brushRef="#br2" timeOffset="1.51831E6">9841 5036 4656 0,'0'0'2689'0,"0"0"-552"0,0 0 119 16,0 0-616-16,0 0-319 15,0 0-417-15,-47-3-368 16,36 3-184-16,-1 7-224 0,-2 0 48 16,3 3-104-16,1 1-64 15,0-2-8-15,2 1 0 0,2 3 0 31,-1-2-40-31,2 1 32 0,4-1-64 32,1-3 24-32,0-3-24 15,0 1-56-15,1-2-32 0,11 3 144 0,2-3-200 16,1-2 144-1,4 2 72-15,-4-2-96 0,2-1 96 16,1 3 40-16,-2-2-40 16,-1 2-56-1,-1 3 56-15,-1-3 40 0,0 2-40 0,0 0 0 16,-2-1 0-16,-4 2-8 0,1-1-48 15,-5-2 48 1,2 0-64-16,-5 0 72 16,0-2 72-16,0-1 160 15,0 3 216-15,-5 5 160 31,-8 1-240-31,-4 1-240 0,-6 6-56 0,-1 0-64 0,-1 2-16 0,-17-3-1152 32,12-2-984-32,-1-8-3210 0</inkml:trace>
  <inkml:trace contextRef="#ctx0" brushRef="#br2" timeOffset="1.5324E6">7034 6128 6753 0,'0'0'4041'16,"0"0"-2593"-16,0 0-96 0,0 0 113 16,0 0-385-16,-11 4-344 15,11-4-368-15,0 0-216 16,0 0-152-1,0 0-120-15,6 0-72 16,10 0 104-16,7 0 88 0,1 0 144 16,2 0-144-16,-5 0-56 15,2 0 56-15,-2 0 56 16,-2 0-48-16,-6 0 16 15,-5 0-24 1,-2 0-72 0,-2 0 24-16,-4 0-32 0,0 10 80 0,0 6 96 15,-5 8 128-15,-11 7 192 16,-4 3-240-16,-2 0-48 15,2-4-64-15,-1-4-16 0,7-5 0 32,3-6 24-32,2-4-64 15,1-2 88-15,4-5-24 0,4-2 152 16,-2 0-79-16,2-2-33 0,0 0-112 15,0 0 0-15,0 0-112 16,0 0 23-16,0 0-111 16,0 0 48-1,0 0-88-15,11 0 112 16,4-2 128-1,4-6 0-15,1 0 56 0,2 0 8 0,2-2-16 0,-4-1-40 32,1 2-8-32,-2 3 16 15,-8 0-16-15,1 1 0 0,-4 3-8 16,3 0-8-16,-6 2 8 31,1-2 0-31,-6 2 0 16,4-2 8-16,-3 2 0 0,-1 0 72 15,3 0-8-15,-3 0 16 16,0 0-24-16,0 0 8 0,0 0-56 15,0 0-8-15,4-4-120 16,-4 1-2024 0,3-1-3609-1</inkml:trace>
  <inkml:trace contextRef="#ctx0" brushRef="#br2" timeOffset="1.53437E6">7680 6160 6601 0,'0'0'2833'16,"0"0"-1329"-16,0 0-112 16,0 0-168-16,0 0-591 0,8 0-473 15,8 0-24-15,10 0 248 16,5 0-96-16,-1 0-72 31,4 0-16-31,-3 0-200 0,0 0 16 16,-1 0-16-16,-4 0-696 15,3 0-1057-15,-9 0-1287 0,-7-4-3242 0</inkml:trace>
  <inkml:trace contextRef="#ctx0" brushRef="#br2" timeOffset="1.53465E6">7922 6034 3952 0,'0'0'2561'16,"0"0"-1681"0,0 0 104-16,0 0 185 15,0 0-425-15,0 0-168 0,121-4-120 16,-90 12-152-16,1 1 56 15,-3 4 8-15,-6-1 8 16,-8-3 40-16,-4 2 32 16,-5-1 49-16,-4-2 151 31,-2 0 56-31,0 2 96 0,-8 4 0 0,-16 6-304 0,-9 4-496 15,-2 3-856-15,-2-8-848 16,6-6-1265 0,10-9-6897-16</inkml:trace>
  <inkml:trace contextRef="#ctx0" brushRef="#br2" timeOffset="1.53515E6">8591 6166 4809 0,'0'0'4849'16,"0"0"-3233"-16,0 0-688 0,0 0-184 15,0 0-112-15,0 0-200 0,0 100-199 16,3-74-153-16,5-3-8 31,2-5-72-31,3-2-985 0,-7-4-1431 16,4-6-4330-16</inkml:trace>
  <inkml:trace contextRef="#ctx0" brushRef="#br2" timeOffset="1.53604E6">8777 6008 1328 0,'0'0'4601'0,"0"0"-2929"0,0 0-464 0,0 0 97 16,0 0-553-16,0 0-32 0,11 34-112 15,-6-12-144-15,1 2-80 16,-1 3-72 0,-2-2-32-16,4 5 24 15,-4 0-31-15,0-2 55 16,0-2-104-16,-3-3-64 0,2-6-40 15,-2-2-64-15,0-6 48 16,0-3-40-16,0-4 40 16,0 0 24-16,0-2 176 15,0 0-112-15,0 0-32 16,0 0-152-1,0 0 56 1,0-4-64-16,0-7-272 16,0-6-72-16,0 0 168 0,10-8-32 0,3-1-16 15,4 2 120-15,-4 1 96 16,5 2-40-16,-7 3-8 0,-4 6 112 15,-2 4-56-15,0 4 0 16,-2 1-40 0,-2 3 24-16,3-3-24 0,2 3 40 0,-1 0-96 15,1 0 16-15,6 0 8 31,-3 0 72-31,3 0-16 0,-1 0 16 16,0 6 16-16,-3 2-8 16,-1 2 40-16,-1 3 248 31,2-2-48-31,-4 1 16 0,0 2-24 0,1 0-32 15,2 1-112-15,-7 4-96 16,1-1-808-16,-1-1-3361 0</inkml:trace>
  <inkml:trace contextRef="#ctx0" brushRef="#br2" timeOffset="1.53888E6">8552 6819 704 0,'0'0'2480'15,"0"0"-471"-15,0 0-65 0,0 0-328 16,0 0-151-16,0 0-681 15,2 0-320-15,4 0-40 16,1 2 256 0,4-2 128-16,0 3-119 15,2-1-49 1,2 0-144-16,-2 2-184 0,0 0-48 0,-2 0-80 15,-3-2-88-15,0 2-16 32,-5 0-72-32,2-3 104 0,-5 6-16 15,0 1 80-15,0 6 352 16,-8 8-72-1,-10 4-168-15,-3 2-184 16,2-1-8-16,1-3-96 0,4-7-16 0,6-2 0 16,1-5 8-1,2-5-56-15,4-1 16 0,1-2-24 16,0-2-32-1,0 0 56-15,0 0-104 0,0 0-64 0,8 0 216 16,5 0 16 0,8-4 152-16,3-5-32 15,-5-4-24 1,7-1-104-16,1-2 48 0,-4 0-56 0,3-2-320 15,-2 1-456 1,2-6-784-16,-3 8-2305 0,-7 0-5369 16</inkml:trace>
  <inkml:trace contextRef="#ctx0" brushRef="#br2" timeOffset="1.53954E6">8867 6657 1344 0,'0'0'2744'16,"0"0"-1119"0,0 0-153-16,0 0-488 0,0 0-304 15,0 0 313-15,0 0 7 16,29 53 216-16,-18-15-296 0,-6 8-184 0,2 4-159 15,-7-2-297-15,0-2 80 32,0-3-184-32,0-11-48 15,0-9 16-15,0-6-16 16,0-10 8-16,0-3 24 0,0-4 280 15,0 0-8-15,0 0 56 0,0 0-32 16,0 0 32-16,0-6-456 16,0-7-32-16,0-8-272 15,0-3-8 1,0-2 8-1,11-4-48-15,5 3 16 0,2 0 128 16,0 3-112-16,-4 4 176 0,2 4-48 16,-4 5 144-16,-1 6-120 31,-5 3-8-31,-1 2 64 0,-3 0-136 15,3 0 80-15,0 0 96 16,-2 2 40-16,5 8 144 16,0 4 64-16,2-1-32 0,-2 4 40 15,-2 0-32-15,1 0-56 16,1 3-128-16,-2 16-104 0,-3-6-1088 15,1 1-2785 1</inkml:trace>
  <inkml:trace contextRef="#ctx0" brushRef="#br2" timeOffset="1.54426E6">8502 6517 616 0,'0'0'2424'15,"0"0"-928"1,0 0-63-16,0 0-81 0,0 0-320 15,0 0-256-15,0 0-375 0,0 0 39 16,0 0 224 0,0 0-96-1,0 0 56-15,0 0-72 16,0 0-160-16,0 0 16 0,0 0-8 15,0 0-112-15,0 0-87 16,0 0-65-16,0 0-48 16,0 0 48-16,0 0-136 0,0 0 8 15,0 0-8-15,0 0 0 0,0 0 0 16,0 0 0-16,0 0 0 31,0 0 8-31,0 0-8 16,0 0 8-16,0 0-8 0,0 0-8 15,0 0 8-15,0 0 0 16,0 0-72-1,0 0 56-15,0 0-40 0,0 0 48 0,3 0 8 32,5 0-8-32,-3 0 8 0,3 0 0 15,2-1 0-15,1 1 8 16,1-3 0-16,1 1 64 0,4-2-64 15,-1 0 40-15,4 0 64 0,-2-2-64 32,-1 2-48-32,4 0 0 15,-1 0 16-15,-1 2 40 16,-3 0-56-16,2 2 0 0,1-2 8 15,-4 0-8-15,3 0 0 0,-1-2 88 16,1 0-88 0,2 0 0-1,1 0 16-15,-2-1 40 0,2 4-112 16,-3-1 56-16,-1 2 0 15,-4 0 8-15,0 0-8 0,-1 0 0 16,-1 0 56-16,0 0-56 0,-3 0-56 31,4 0 56-31,-1 0 0 16,0 0 0-16,-1 0 0 15,0 0 0-15,1 0 0 0,0 0 56 16,2 0-56-16,-5-2-8 16,0 2 0-16,-1 0 8 15,-4 0-8-15,0 0 8 0,2 0 40 31,-2 0-40-15,-1 0-72-16,-2 0 64 0,0 0 8 0,3 0-8 16,-3 0 8-16,2 0-8 0,-1 0 8 15,3 0 0-15,0 0 0 16,-2-2 0-1,-2 2 0-15,2 0 8 16,-2 0-8-16,0 0-48 16,0 0-256-16,-13 0-1009 0,-8 0-7161 15</inkml:trace>
  <inkml:trace contextRef="#ctx0" brushRef="#br2" timeOffset="1.5466E6">9561 6902 576 0,'0'0'1800'16,"0"0"-392"-16,0 0 409 15,0 0-177 1,0 0-104-16,-3 0 9 15,2 0-273-15,1 0 56 16,0 0-111-16,0 0-249 0,0 0-392 16,0 0-176-16,0 0-216 15,1 0-184-15,22 0 0 0,12 0 16 31,11 0-16-31,4-4 64 16,3 0-64-16,3 0 0 16,-9 0 8-16,-6 0 48 0,-6 0 16 31,-9 2-72-31,-10 0 0 0,-6 2 72 15,-5 0-56-15,-4-2 24 0,-1 2 96 16,0 0 24-16,0 0-160 16,0 0-600-16,0 0-1280 15,-5-2-4354-15</inkml:trace>
  <inkml:trace contextRef="#ctx0" brushRef="#br2" timeOffset="1.54693E6">9989 6751 4761 0,'0'0'2072'0,"0"0"-1200"0,0 0-120 15,0 0-176-15,0 0 49 16,0 0 47-16,0 0-360 0,80 23-40 31,-56-15-56-31,-8-1 64 16,0 2-80-16,-6-3 8 15,-2 0-24-15,-5 0 24 0,-3-3 96 16,0 6 136-16,0 1 64 16,0 3-224-16,-14 8-280 0,-14 5-968 15,2-5-1792 1,4-6-6274-16</inkml:trace>
  <inkml:trace contextRef="#ctx0" brushRef="#br2" timeOffset="1.55035E6">10692 6676 2720 0,'0'0'3049'15,"0"0"-945"1,0 0 25-16,-7 0-273 0,3 0-424 15,2 8-567-15,2 12-505 0,0 6-240 16,0 3 104-16,0-1-16 16,0-3-56-16,0-5-104 0,6-6-32 15,6-4-16-15,-7-4 0 16,1-2 0-16,1-4 0 15,2 0 0 1,-1-4 48-16,2-14 8 16,1-10 136-16,-3-6-104 0,0-4 112 15,-6 0-32-15,-2 4-64 16,0 8-24-16,0 5-32 15,0 12 56-15,-5 5 24 0,-3 4-128 32,0 0-80-32,-3 19-824 15,-1 5-1457-15,4 5-4472 0</inkml:trace>
  <inkml:trace contextRef="#ctx0" brushRef="#br2" timeOffset="1.55052E6">10895 6785 6753 0,'0'0'2336'15,"0"0"-895"-15,0 0 391 16,0 0-560-16,0 0-783 16,0 0-361-16,0 0-128 0,0 0-112 15,20 11-1001 1,-14-11-959-16,4-7-2793 15</inkml:trace>
  <inkml:trace contextRef="#ctx0" brushRef="#br2" timeOffset="1.55093E6">10996 6612 4544 0,'0'0'2705'0,"0"0"-1257"0,0 0 105 16,0 0-841-16,0 0-408 15,0 0-72-15,0 64 16 0,0-45 8 16,6 0-128-16,4-3-64 31,1-4 32-31,-1-3-96 16,-1-1 8-16,3-1 104 0,-1-3-112 15,0 0 88-15,1-2-8 16,-3-2-32-16,1 2 16 0,-2-2 8 15,2 0-56-15,-9 0 88 32,3 0-96-32,-4 0 8 0,0 0 64 15,0 0 24-15,0 0 248 0,0 0 216 16,0 0 41-16,0 2 23 15,0 0-24-15,-4 3-248 0,-9 4-264 16,-4 5-96 0,-6 2-488-1,-1 4-640-15,-12-2-793 16,6-6-1127-16,7-8-4450 15</inkml:trace>
  <inkml:trace contextRef="#ctx0" brushRef="#br2" timeOffset="1.55107E6">10979 6663 5801 0,'0'0'2336'0,"0"0"-799"16,0 0-241-16,0 0-408 0,0 0-496 16,0 0-160-16,118-21-232 31,-81 12 0-31,-9 1-1440 15,-4 2-2897-15</inkml:trace>
  <inkml:trace contextRef="#ctx0" brushRef="#br2" timeOffset="1.55152E6">11228 6455 1688 0,'0'0'2136'0,"0"0"-415"31,0 0 127-31,0 0-368 0,0 0-239 16,0 0-305-16,21 116-16 16,-16-90-192-16,-5 2-152 0,2-3-168 15,-2-1-176-15,0-5-47 0,3-6-81 16,-3-3-56-1,0-8 0 1,1-1 32-16,-1-1 8 0,0 0 104 16,4 0-120-16,-1-9-72 15,3-10-176-15,6 2 64 0,-1-4-136 16,5 6-9-1,-8 0 89-15,3 4-24 0,1 4 184 0,-6 1-152 32,4 4 112-32,-4 2-56 15,4 0 0-15,0 0 104 16,-2 2 112-16,3 9 160 0,-3 0 64 15,3 3 49-15,-2 2-161 0,2 3-104 16,-5 11-120-16,2-3-849 31,-6-3-2135-15</inkml:trace>
  <inkml:trace contextRef="#ctx0" brushRef="#br2" timeOffset="1.55207E6">10545 7378 5705 0,'0'0'4169'15,"0"0"-2769"-15,0 0-136 32,0 0-200-32,0 0-583 15,0 0-97-15,18 87 120 0,-10-46-184 0,-2 1-40 16,1-4-96-16,-1-4-80 15,-1-6 72 1,-2-6-176-16,0-3-376 0,-3-8-552 16,0-7-721-1,0-2-1543-15,0-2-4658 0</inkml:trace>
  <inkml:trace contextRef="#ctx0" brushRef="#br2" timeOffset="1.55254E6">10595 7318 3776 0,'0'0'2097'0,"0"0"-521"16,0 0 72-16,0 0-279 16,0 0-329-16,0 0-224 0,0 0-232 31,118 2-88-31,-107 7-176 15,-3 3-16-15,-1 2 81 0,-7 4 103 16,0 4 16-16,0 3-184 16,-18 1-160-16,-1 0-160 15,-4-3-176-15,0-2-128 0,6-10 296 31,2-2-128-31,5-7-24 16,6-2-192-16,2 0 160 0,2 0 16 16,0 0 0-16,0 0-57 15,0 0 1-15,16 0 232 16,-1 0 0-16,6-2 0 0,-2-2 0 15,-1 4 0 1,0 0 80-16,-2 0 0 16,-3 0-8-16,-2 0 57 0,-1 6-1 15,-4 6 72 1,-4 0 104-1,-2 6 80-15,0 2-80 16,-4 4-128-16,-12 0-176 0,2 0-72 0,-4-4-104 16,5-6-480-1,2-8 152-15,4-6-833 0,6-8-2768 0,1-7-3056 16</inkml:trace>
  <inkml:trace contextRef="#ctx0" brushRef="#br2" timeOffset="1.55286E6">10855 7211 2832 0,'0'0'4017'15,"0"0"-2633"1,0 0 57-16,0 0-137 0,0 0-664 31,0 0-336-31,0 94 192 0,0-47 88 0,0 0 200 16,2 2-303-16,1-6-65 15,2-2-48-15,-2-11-208 0,2-6-152 16,1-8-8 0,1-6-64-16,2-4-800 0,11-6-1017 15,-4 0-1119-15,0-4-2058 0</inkml:trace>
  <inkml:trace contextRef="#ctx0" brushRef="#br2" timeOffset="1.55325E6">11089 7448 1824 0,'0'0'4073'16,"0"0"-2273"-1,0 0 97-15,0 0-337 32,0 0-400-17,0 0-520-15,0 0-152 0,0 0-176 0,0 0-144 16,-87 41-39-16,85-18-33 15,2-1-72-15,0-2-24 0,0-2-16 16,5-6-80-16,3-2 96 16,0-4-8-16,0-4 8 0,1-2-281 15,0 0-31-15,4-13 192 16,-2-6 0-16,-2-5 56 15,2 1-184 1,-5 4 192-16,-1 3 56 16,-5 8 8-16,3 4-8 15,-3 4 208-15,2 0-40 0,0 0-120 0,4 6 8 16,4 3 128-1,-2 4-184-15,3-3-328 16,0-4-672 0,1-6-1192-1,2 0-385-15,6-6-568 0,-3-13 97 16</inkml:trace>
  <inkml:trace contextRef="#ctx0" brushRef="#br2" timeOffset="1.55343E6">11089 7448 784 0,'160'-34'2496'0,"-160"32"-151"16,-8 2-489-16,-3 0-672 15,1 2-215-15,2 13-553 16,5 4-56-16,-1 0 128 0,4 0-184 15,0-1-248-15,0-4-56 0,7-5-8 16,4-2-8-16,1-3 8 31,0-4 8-31,-3 0-64 16,5 0-344-16,-3-16-496 0,-1-4-513 15,0-15-847-15,1 8-313 0,-9 3-239 16</inkml:trace>
  <inkml:trace contextRef="#ctx0" brushRef="#br2" timeOffset="1.55367E6">11301 7241 16 0,'0'0'3184'0,"0"0"-647"16,0 0-825-16,0 0-648 0,0 0-408 16,0 0 169-16,0 0 175 0,0 0-360 15,6 120 320 1,4-90-272-1,-4-3-232-15,2-5-71 0,-4-1-57 16,-1-2-80-16,2-4-48 16,0 4-112-16,1-6-88 15,-3 4-128-15,2-4-616 0,0 2-825 0,5-3-1111 31,1-2-561-31,-3-4-680 16</inkml:trace>
  <inkml:trace contextRef="#ctx0" brushRef="#br2" timeOffset="1.55435E6">11407 7378 4152 0,'0'0'1929'16,"0"0"-1057"-16,0 0 576 15,0 0-143-15,0 0-185 16,0 0-152-16,0 0-352 16,0 0 96-16,0 0 72 0,4 17-103 15,-4-2-41-15,-4 0-248 31,-7 4-184-31,0-2-152 0,1 0-56 32,0-4-48-32,7-2-56 15,0-3-24-15,3-2-72 16,0 0 32-16,0-1 8 0,5 0-16 15,4-1 160-15,3 0-112 16,4-2 128-16,2-2 0 0,3 2 104 16,-2-2-32-16,4 0 96 15,-4 0-168-15,2 0 64 0,0 0-64 16,11-12-584-16,-4-2-1225 0,-7-2-3568 15</inkml:trace>
  <inkml:trace contextRef="#ctx0" brushRef="#br2" timeOffset="1.55506E6">11630 7181 992 0,'0'0'3953'15,"0"0"-2593"-15,0 0-336 16,0 0 248-16,0-2-23 0,0 2-441 15,0 0-272-15,0 0-144 16,0 0 16 0,0 6-8-16,0 4 48 15,0 2 0-15,7 4-144 16,2 6-120-1,3 2-48-15,-1 6 137 0,-3 2-65 0,3 0 32 16,-4 0-88-16,-1-4-88 31,-1-5-16-31,-3-12-32 0,1-3 16 16,-1-6-32-16,-2-2-512 15,0-4-785-15,0-11-751 0,0-2-5034 16</inkml:trace>
  <inkml:trace contextRef="#ctx0" brushRef="#br2" timeOffset="1.55552E6">11729 7122 2472 0,'0'0'1352'0,"0"0"-23"0,0 0 191 0,0 0-256 32,0 0-120-32,0 0-151 15,0 0-201-15,80 61-40 0,-80-39 8 16,0 0-296-16,0 2-152 15,-11-2-104-15,-5 0-112 0,1-6-96 16,1-2-8 0,3-8-40-16,3-2-80 0,4-4-96 15,3 0-40 1,1 0 72-16,0 0 64 15,0 0-64-15,0 0-56 16,5 0 176-16,6 0 64 0,3 0 8 16,3 0 0-1,-3 0 48-15,-3 0 136 0,1 6 80 0,-3 3 96 31,-2 0 88-31,-2 3 64 16,-4 5 49-16,-1 3-153 16,0-1-112-16,0 2-120 0,0-6-176 15,-1 0-200-15,-1-9-504 0,2-4-569 31,0-2-239-31,0-8-657 0,0-9-2784 0</inkml:trace>
  <inkml:trace contextRef="#ctx0" brushRef="#br2" timeOffset="1.55578E6">11845 7365 360 0,'0'0'2640'16,"0"0"-823"-16,0 0 167 0,0 0-120 15,0 0-335-15,0 0-625 16,0 0-184 0,0 0-352-16,73 98-112 15,-62-89-176-15,0-5-80 16,-3-4-8-16,0 0 8 0,-1 0 288 15,-1-2 240-15,-1-13-16 0,-2 2-151 16,-3-6-137-16,0 2 32 16,0 0-112-1,-6 4-24 1,-9 0-40-16,-1 7-80 0,-3 4-152 15,3 2-560-15,-5 0-889 16,8 0-863-16,5 0-2281 16</inkml:trace>
  <inkml:trace contextRef="#ctx0" brushRef="#br2" timeOffset="1.55605E6">11845 7365 2904 0,'90'-104'3145'0,"-85"104"-2049"15,2 0 40-15,2 2 561 31,3 2-249-31,2 2-360 0,2 0-320 16,5 3-224-16,-1-2-15 0,2 5-97 16,-1 2-80-1,2 0-120 1,-4 3-40-16,2-4-80 0,-1 0-40 15,-1-2-56-15,-3-1 64 0,2-1-80 16,1-3-16-16,-4-2-264 16,1-2-408-16,-5-2-497 15,-4 0-527-15,-1 0-1257 0,-4 0-2984 16</inkml:trace>
  <inkml:trace contextRef="#ctx0" brushRef="#br2" timeOffset="1.55626E6">12200 7153 5753 0,'0'0'2248'31,"0"0"-1248"-31,0 0 513 31,0 0-177-31,0 0-272 0,0 0-416 0,-76 136-240 0,63-94-159 0,-9 5-249 16,-10 15-425-16,-1-11-1751 16,3-6-6322-16</inkml:trace>
  <inkml:trace contextRef="#ctx0" brushRef="#br2" timeOffset="1.5582E6">10702 8244 4544 0,'0'0'2473'15,"0"0"-1481"1,0 0 96-16,0 0 145 0,-21 62-353 15,21-48-392-15,0-2-336 0,0-2 56 16,8-4 96-16,0-2-16 0,3-2 64 16,-6-2 88-16,1 0 40 31,2 0 1-31,-4 0-17 16,1-8-88-16,-2-2-120 0,0 0-8 15,-3 0-96-15,0-2-8 16,0 1 40-16,0 2 0 0,0-1-88 15,-3-3-96-15,-4 4-464 32,-1 1-472-32,3 1-841 15,1 5-2608 1</inkml:trace>
  <inkml:trace contextRef="#ctx0" brushRef="#br2" timeOffset="1.55839E6">10900 8356 3776 0,'0'0'4209'0,"0"0"-2945"16,0 0-327-16,0 0 87 0,0 0-768 31,0 0-256-31,0 0-1888 16,0 0-3314-16</inkml:trace>
  <inkml:trace contextRef="#ctx0" brushRef="#br2" timeOffset="1.55879E6">11049 8154 5601 0,'0'0'2824'0,"0"0"-1159"0,0 0-385 15,0 0-432-15,0 0-352 31,0 0-168-31,0 0-176 16,-2 38-32-16,2-29 64 0,0 2-56 16,5 1-56-16,3-3 32 15,3 2-104-15,-2-3 8 16,2-1-8-16,0-3 8 0,0 0 0 15,-4 1 0 1,3-3-8-16,-2 0 0 16,-2 0 72-16,5 0-72 0,-6 0 8 15,2 0-8-15,-2-2 0 16,-1 0 8-16,-2 2-8 15,1-2 8-15,-3 0 0 16,0 2 40-16,0-2 57 16,0 2 271-16,0 0 80 15,0 1 128-15,0 4-136 16,-11 1-328-16,-4 6-120 0,-4 0-424 15,-10 2-504-15,5-6-681 32,3-6-2904-32</inkml:trace>
  <inkml:trace contextRef="#ctx0" brushRef="#br2" timeOffset="1.55899E6">11060 8095 6649 0,'0'0'1872'0,"0"0"-391"15,0 0-161-15,0 0-504 16,0 0-224-16,0 0-344 0,99-5-248 16,-75 5 0-16,7 0-840 31,-9 0-1993-31,2 0-4712 0</inkml:trace>
  <inkml:trace contextRef="#ctx0" brushRef="#br2" timeOffset="1.55949E6">11388 7979 5009 0,'0'0'2472'0,"0"0"-968"0,0 0-207 15,0 0-321-15,0 0-168 0,0 0-104 31,0 111-32-31,0-70-144 16,0 3-167 0,0 1-57-16,0-7-176 0,0-4-8 15,0-8-32-15,0-8-88 0,0-6 64 16,0-4-64-16,0-6 56 0,0-1-40 31,0-1 48-31,0 0-48 16,0 0-16-16,2 0-304 0,4-5-48 15,-1-9-32-15,5-6 167 16,1-1 153-16,-1 0-176 15,4 1 160-15,-1 2 40 0,-2 4 40 32,2 0 56-32,0 1-56 15,-2 6-16-15,4-1-112 0,-5 4 0 31,4 2 128-31,-2 2-200 0,-1 0 200 0,-3 0 104 0,2 12 264 16,-4-1 153-16,-1 2 63 16,-5 2-56-1,0 4-248-15,0-2-280 16,0 13-592-16,-11-3-1545 15,-4-5-7601-15</inkml:trace>
  <inkml:trace contextRef="#ctx0" brushRef="#br2" timeOffset="1.56062E6">10708 8739 4080 0,'0'0'2601'16,"0"0"-1297"-16,0 0 89 0,0 0-225 15,0 0-688-15,0 0-480 16,0 0-896-16,0 4-1945 0</inkml:trace>
  <inkml:trace contextRef="#ctx0" brushRef="#br2" timeOffset="1.56214E6">10708 8739 4096 0,'73'-46'2681'0,"-83"36"-1265"0,-3 0 465 16,-3 1-385-16,1 4-256 15,1 5-456-15,1 0-255 0,-2 20-321 16,1 22-184-16,-1 16-24 15,7 10-96-15,3 3 96 16,5-9 8 0,0-12 0-16,0-15-8 15,13-10 0 1,5-13-8-16,5-8-40 15,-5-4-128-15,3 0-137 0,-2-20-167 16,-1-8-88 0,-2-2-176-16,-3 1-136 0,-2 5 432 0,-4 7 304 15,-3 9 144-15,3 8 8 31,-4 0 224-31,2 0 496 0,5 6 16 0,1 0-288 0,2-3-96 16,0-3-152-16,1 0-96 0,1 0 144 31,-4-11 32-31,0-8-7 16,-6 2-281-16,-2-4-24 15,-3 3-513 1,0 1-415-16,0 2-448 0,0 1-256 0,-3 5 535 16,3 0 369-16,0 3 416 0,0 2 336 31,0 2 56-31,7 2 312 15,-2 0 304-15,1 0 104 16,-1 8 73 0,1 9 111-16,-1 2-320 0,-2 1-80 15,1 1-152-15,-3-8-152 16,4-1-192-16,-3-7-64 0,3-5-88 15,1 0-480-15,2 0 24 16,0-15 224-16,0-2 64 16,2 2 112-16,1 2 136 0,-4 4-96 31,1 7 56-16,3 2 48-15,-1 0 112 0,1 0 192 0,-3 11-16 0,3 2-24 16,2-3-264-16,2-3-584 16,-1-7-736-16,6 0 111 15,-1-13 185-15,1-11 64 0,1-1-232 16,-4-4 199-1,-5 5 537-15,-4 4 456 16,-7 6 745-16,-1 5 1215 16,0 9 272-16,0 0-495 15,0 0-457-15,-1 13-512 0,-4 5-560 16,2 6-8-16,-1-2 136 15,4-3-56-15,0-6-144 0,0-3-136 32,4-3-16-32,4-3 16 15,1-4-144-15,1 0-488 16,1 0-64-16,4 0-144 0,-1 0 8 15,1-2 112-15,1-5 168 16,-1 1 199-16,1-4 321 0,-3 1 32 16,0-4 104-1,-2-1 281 1,-5 2 55-1,-1 0 8-15,-3 2-56 16,-2 0-72-16,0 0-128 0,0 4-112 0,-3 0-64 16,-7 1-16-16,-1 5-184 15,3 0 120-15,-2 2 0 16,5 17 64-16,5 1 176 15,0 2 112 1,0 0 88-16,0-4-56 16,10-2-152-16,1-5-160 0,2-7-16 15,0-3-112-15,1-1-160 16,-1 0-104-16,5-10-184 15,-2-8 96-15,-1-4 8 0,1 0 8 16,-2 4 240-16,-5 4 216 16,-3 6 104-16,-4 8 160 0,1 0 280 31,0 4 16-31,2 18 264 0,1 10-184 15,-1 6-176-15,5 9-168 16,-2 2-128-16,3 4-120 16,-3-7 96-16,2-6-136 0,0-10 64 15,-4-10-72-15,-1-8-256 16,-2-10-784-16,-3-2-744 15,0-16-521 1,0-6-3272-16</inkml:trace>
  <inkml:trace contextRef="#ctx0" brushRef="#br2" timeOffset="1.56235E6">11566 8683 3632 0,'0'0'2233'0,"0"0"-1089"16,0 0 104-16,0 0-79 0,0 0-177 15,0 0-192-15,0 0-184 16,106 2-64-16,-90 22 48 0,-3 4-40 31,-6 0-256-31,-2 3 1 16,-5-3-153-16,0-3-152 0,0-1-208 15,-12-3-713-15,-2-8-1079 16,2-5-3113-16</inkml:trace>
  <inkml:trace contextRef="#ctx0" brushRef="#br2" timeOffset="1.56257E6">11737 8797 5193 0,'0'0'2000'0,"0"0"-160"16,0 0-207-16,0 0-345 16,0 0-416-16,121-24-480 46,-97 18-120-46,-1-2-88 0,-4 2-184 0,-1 0-288 16,-5 2-680-16,-8-4-832 16,1 3-1017-16,-6 0-2192 0</inkml:trace>
  <inkml:trace contextRef="#ctx0" brushRef="#br2" timeOffset="1.56277E6">11871 8591 496 0,'0'0'3256'0,"0"0"-1047"16,0 0-257-16,0 0-231 0,0 0-817 15,0 0-400-15,0 0 128 31,0 103-80-31,11-62 48 16,-4-3-144-16,2-4-176 0,-1-8 0 16,4-3-71-16,-6-10-17 0,5-3 16 15,-6-6 24-15,2-4-88 31,2 0-40-31,3-4-104 32,-3-13-248-32,8-14-833 0,-3 5-2087 0,-7 4-5170 0</inkml:trace>
  <inkml:trace contextRef="#ctx0" brushRef="#br2" timeOffset="1.56295E6">12136 8811 8737 0,'0'0'2241'15,"0"0"-1545"-15,0 0-104 16,0 0-592 0,0 0-1728-16,0 0-5082 15</inkml:trace>
  <inkml:trace contextRef="#ctx0" brushRef="#br2" timeOffset="1.56402E6">11113 9302 5145 0,'0'0'2536'0,"0"0"-1192"15,0 0 265-15,0 0-193 16,0 0-784-16,0 0-408 0,0 0-224 15,0 27-600-15,0-16-1208 32,0 2-4538-32</inkml:trace>
  <inkml:trace contextRef="#ctx0" brushRef="#br2" timeOffset="1.56417E6">11113 9302 4152 0,'36'121'2201'0,"-36"-115"-1601"16,0 1-392-16,0 12-208 15,0-6-1184-15,0 4-3593 16</inkml:trace>
  <inkml:trace contextRef="#ctx0" brushRef="#br2" timeOffset="1.56429E6">11167 9577 3288 0,'0'0'1192'16,"0"0"-919"-1,0 0-273-15,0 0-1337 16</inkml:trace>
  <inkml:trace contextRef="#ctx0" brushRef="#br2" timeOffset="1.56441E6">11167 9577 3016 0,'22'64'1993'0,"-22"-62"-353"15,0 6-528-15,0-1-1112 0,0-1-2400 0</inkml:trace>
  <inkml:trace contextRef="#ctx0" brushRef="#br2" timeOffset="1.59528E6">16297 2092 7313 0,'0'0'4137'16,"0"0"-2521"-16,0 0 401 16,0 0-249-16,0 0-728 0,-14 11-760 15,7 15-280-15,-4 17 0 47,1 13 0-47,-1 4 80 16,3 2-8-16,-2-6-72 0,7-5 144 15,-2-13-72-15,4-6-72 16,-3-8 64 15,4-7-72-31,0-2 8 0,0-5-216 0,0-5-800 0,0-5-1040 0,4 0-1161 16,5 0-3176-16</inkml:trace>
  <inkml:trace contextRef="#ctx0" brushRef="#br2" timeOffset="1.59597E6">16448 2195 6185 0,'0'0'2680'16,"0"0"-815"-1,0 0-273-15,0 0-832 0,0 0-432 0,-34 121-200 16,30-67 72-16,3 3 40 15,1-12-232-15,0-9 89 16,0-12-97-16,0-7-8 16,3-9-73-1,5-4-47 1,7-4 120-16,-2 0-16 0,3-12 24 15,1-14 152-15,3-8-79 16,-2-4-65-16,-5-5-8 0,-4 1 0 16,-4 0 72-16,-5 2-64 15,0 2 312-15,-11 4 160 0,-5 6 128 16,-2 7-360-1,2 10-248-15,4 11-72 0,-4 15-1184 0,2 17-1249 32,7 5-4440-32</inkml:trace>
  <inkml:trace contextRef="#ctx0" brushRef="#br2" timeOffset="1.59619E6">16795 2280 7737 0,'0'0'2489'0,"0"0"-1145"16,0 0 96-16,0 0-648 15,0 0-592 1,0 0-200-16,0 0-432 0,0 0-1160 15,22 32-2873-15</inkml:trace>
  <inkml:trace contextRef="#ctx0" brushRef="#br2" timeOffset="1.59635E6">16780 2468 6729 0,'0'0'2512'16,"0"0"-1335"-16,0 0 151 15,0 0-728-15,0 0-456 0,0 0-144 31,0 0-128-15,47 0-1136-16,-26 0-4505 0</inkml:trace>
  <inkml:trace contextRef="#ctx0" brushRef="#br2" timeOffset="1.59724E6">17158 2037 3288 0,'0'0'3249'15,"0"0"-1121"-15,0 0-343 16,0 0-489-16,0 0-632 0,0 0-336 16,-48 89 8-16,35-43 24 15,-2 2-64-15,4 0-32 16,0-8-15-1,3-4 55-15,-1-8 128 0,1-5-152 16,5-8 176 0,0-2-184-16,1-6-80 15,2-3-72-15,0-2 0 0,0-2-112 0,0 0 0 16,0 0-8-16,0 0 0 15,0 0-56 1,0 0-16-16,0 0-80 16,2 0 32-16,12 0 120 15,3-2 8-15,8-3 80 0,1-5-80 16,3-3-8-16,2 2-8 15,-2-4-128-15,-6 5 16 0,-2 1 24 32,-7 0 88-32,-4 3-48 15,-4 4 48-15,-1 0 0 16,-5 2 0-16,2 0-88 0,-2 0 48 15,0 0-184-15,0 0-120 16,0 0-184-16,0 0-353 0,0 0-895 16,-7 0-4913-1</inkml:trace>
  <inkml:trace contextRef="#ctx0" brushRef="#br2" timeOffset="1.59756E6">17218 2228 1280 0,'0'0'4249'15,"0"0"-2993"1,0 0 304-16,0 0 177 0,-15 129-689 0,9-93-248 16,-2 0 24-16,5-6-264 15,-2-6-104-15,5-5-127 16,-5-2-177-1,3-9 24-15,2-3 64 16,0-1-120-16,0-4-24 31,0 0-96-31,0 0-216 0,0-9-881 0,0-10-1319 0,7-2-4842 16</inkml:trace>
  <inkml:trace contextRef="#ctx0" brushRef="#br2" timeOffset="1.60003E6">17534 2142 3000 0,'0'0'2873'16,"0"0"-1057"-16,0 0 113 0,0 0-465 15,0 0-440-15,0 0-448 16,-54-45-280-16,37 40 8 16,0 1-176-1,0 4-64-15,0 0-64 0,4 11-48 16,-3 12 48-16,8 1 0 15,3-1-8-15,3 3-64 0,2-1 64 32,0-3 0-32,2-3-88 0,11 0 40 15,3-3 8 1,-5 0 48-16,8 1-48 0,-2-4 40 0,0 2 8 15,0-4 0 1,0 3 8-16,-4 0 8 0,2 0-8 16,-6 1 64-1,-2-2-16-15,-2 2-8 16,0-4-40-1,-5-3 80-15,0 3 104 0,0-3 16 0,0 1 40 16,-5 4-63-16,-8-3-65 16,-3 1 8-16,-2-2-40 0,-1-1 32 15,-1-4-48-15,-2-2-64 31,5-2 88-31,0 0-88 0,4 0 112 16,3-8 24-16,4-5-40 16,6-2-48-16,0-8-56 31,0-5-48-31,12-6-32 0,11-4 72 15,5-3 8 1,-4 0-24-16,2 5 24 0,-4 4 0 0,1 8 0 16,-12 8-16-16,0 3-56 0,-4 10 24 15,-2 1-16-15,-5 2 0 16,1 0 64-16,-1 0-328 0,0 7-641 15,0 6-743 1,0 1-2849 0</inkml:trace>
  <inkml:trace contextRef="#ctx0" brushRef="#br2" timeOffset="1.60133E6">15545 2391 3200 0,'0'0'2953'0,"0"0"-1057"16,0 0-63-16,0 0-409 0,0 0-472 15,0 0-520-15,-3-2-384 16,12 2 0-16,19 0 56 0,2 0 304 15,12 0 112 1,4 0-199 0,2 0-113-16,4 0 128 0,-10 0-112 15,1 0-48 1,-10 0-80-16,-4 0-88 0,-5 0 40 0,-3 0 24 15,-7-3-24-15,1 3-48 16,-7-2-624 0,2-2-705-1,-5-8-839-15,-5 3-2121 0,0-2-2064 16</inkml:trace>
  <inkml:trace contextRef="#ctx0" brushRef="#br2" timeOffset="1.60154E6">15897 2238 3752 0,'0'0'2265'15,"0"0"-1865"-15,0 0 192 32,0 0 416-32,0 0-128 0,0 0-279 15,115 52-49-15,-91-42-112 16,-3-4 88-16,-7 2-184 15,-6-2-112-15,-3 1 120 0,-2-2 144 16,-3 7-88-16,0 5-8 16,0 8-88-16,-16 10-312 15,-18 12-80-15,4-7-1704 16,2-8-3793-16</inkml:trace>
  <inkml:trace contextRef="#ctx0" brushRef="#br2" timeOffset="1.60257E6">13789 2027 5449 0,'0'0'4121'16,"0"0"-2209"-16,0 0-480 0,0 0-424 0,0 0-255 15,0 0-449-15,-30 48-256 16,26-14 32-1,1 5 16-15,3-1-88 0,0-4 104 16,0-2-104 0,0-2-16-16,3-4 8 15,6-2 0-15,-1-4 0 0,-2-6-56 16,5-2-160-16,-6-6-48 31,2-1 64-31,-2-3 24 0,-1-2 24 0,0 2 104 16,-1-2-48-16,0 0 96 15,-3 2 0 1,0-2 16-16,0 0 40 0,0 1-8 0,0-1 128 15,0 0 88-15,0 4 64 0,0 0 16 32,0 6-136-32,-11 5-208 15,-9 5-112-15,-5 3-832 16,-19 1-185-16,8-5-1927 15,4-11-3058-15</inkml:trace>
  <inkml:trace contextRef="#ctx0" brushRef="#br2" timeOffset="1.60274E6">13747 2058 6177 0,'0'0'3048'0,"0"0"-1455"0,0 0-217 16,0 0-544-16,0 0-472 0,0 0-232 15,131-43-128-15,-86 43-1248 16,-7 0-2921-16</inkml:trace>
  <inkml:trace contextRef="#ctx0" brushRef="#br2" timeOffset="1.60333E6">14057 2329 3208 0,'0'0'4305'16,"0"0"-2977"-1,0 0-215-15,0 0 175 0,-19 101-224 0,13-80-424 16,4-8-320-16,0-5-88 15,2-4-104-15,0-4 0 0,0 0-8 32,0 0 16-32,0 0 9 15,0-10-113 1,0-10-32-16,0-5-201 0,7-7 1 0,4-3 112 15,4 1-16-15,1 9 88 16,-5 4-32-16,0 8 48 0,-2 8-56 16,-1 5-40-1,-5 0-64-15,3 7 104 16,2 16 56-16,-4 1 112 0,0 4 64 31,-4 2-72-31,0-3 64 0,0-6-104 0,0-5 0 16,0-6-56-16,0-3 72 15,0-7-8 1,0 0-15-16,0 0-57 0,0 0-225 15,5-13-199-15,3-7 56 0,4-1 152 16,2-6 64 0,1 5 72-16,-2 6-24 0,-2 6 0 15,-1 6 96 1,-2 4-88-16,-3 0 96 15,1 0 16-15,-1 13 192 16,1-2-24-16,-1 3-184 0,0-2-56 16,8-4-1360 15,-2-4-1537-31,1-4-2816 0</inkml:trace>
  <inkml:trace contextRef="#ctx0" brushRef="#br2" timeOffset="1.60348E6">14390 2304 904 0,'0'0'3192'0,"0"0"-1351"15,0 0-273-15,0 0-192 16,0 0-287-16,0 0-401 0,0 0-408 31,0 0-280-31,0 72-128 16,0-59-1849-16,-3-7-4064 0</inkml:trace>
  <inkml:trace contextRef="#ctx0" brushRef="#br2" timeOffset="1.60384E6">14451 2146 2536 0,'0'0'1664'0,"0"0"-359"15,0 0 151-15,0 0-72 16,0 0-167 0,0 0-25-1,31 132-296-15,-31-98-376 0,0-4-96 16,0-2-40-16,0-5-144 0,0-8-120 15,0-4 40-15,0-5-88 16,0-6-72-16,0 0-48 0,0 0-280 31,0-11-32-31,7-7-8 16,4-8 136-16,0 0-48 15,2 2 24-15,-2 4 56 0,1 6 88 16,-1 4 64-16,-6 6 32 31,1 4-112-31,-1 0 24 16,-2 0 104-16,1 6 24 15,1 8 248-15,-2 6-8 0,-3 2-264 0,0 8-328 16,0-3-1921-16,0-8-6440 0</inkml:trace>
  <inkml:trace contextRef="#ctx0" brushRef="#br2" timeOffset="1.60456E6">14841 2186 3240 0,'0'0'2961'0,"0"0"-1249"0,0 0 121 16,0 0-841-16,0 0-504 0,-47 38-288 15,36-16-200-15,4-2 8 16,7 0 0 0,0-4-8-16,0-4-264 15,0-4-96 1,7-3 160-16,9-2 72 0,-3-3 112 0,4 0-32 15,0 0 48-15,0 0 48 16,-1 0-48 0,-1 0 0-16,-5 0-8 0,-1 4-48 0,-5-2 48 31,0 2 8-16,-4 0 456-15,0 2 112 0,0 3 0 0,-6 4-192 16,-10 4-376-16,-10 4-792 16,2-4-1841-16,4-6-6152 0</inkml:trace>
  <inkml:trace contextRef="#ctx0" brushRef="#br2" timeOffset="1.60477E6">15109 2466 7945 0,'0'0'2265'16,"0"0"-721"-16,0 0-56 0,0 0-1208 0,0 0-280 15,0 0-2960-15</inkml:trace>
  <inkml:trace contextRef="#ctx0" brushRef="#br2" timeOffset="1.61528E6">3189 8907 1144 0,'0'0'2824'16,"0"0"-1399"-16,0 0-401 16,0 0-40-16,0 0-56 15,-5 0-256-15,5 0-255 16,0 0 135-16,0 0 224 15,0 0 72-15,0 0 64 0,0 0-40 16,0 0-87-16,-5 0-73 16,4 0-80-16,1 0-136 15,0 0-128-15,0 0-120 16,0 0-120-16,0 0-80 15,0 0-24 1,0 0-24-16,0 0 8 0,0 0-8 0,0 0 0 16,0 0 48-16,0 0 24 15,0 0 0 1,0 0 0-16,0 0-72 15,0 0 0-15,0 0-104 16,0 0 56-16,0 0-104 0,0 0 8 16,1 0 48-16,11 0 96 15,0 0 8-15,6 0 8 0,-2 0-8 31,4 0 40-15,1 0-40-16,0 0-8 0,1 2 16 16,6-2-16-16,-4 0-8 0,0 0 8 15,4 0-16-15,-4 0 16 31,2 0 16-31,-7 0 32 0,-1 0 0 32,-7 0-40-32,-3 0 0 0,-3 0 0 15,-3-2 48-15,-2 2-56 16,3 0 16-16,-3 0 64 0,0 0-32 15,0 0 24-15,0 0-24 16,0 0-40-16,0 0 56 0,0 0-16 16,0 0 8-16,0 0-48 15,0 0-8-15,0 0-864 0,0 0-2025 16,-11 0-9553-16</inkml:trace>
  <inkml:trace contextRef="#ctx0" brushRef="#br2" timeOffset="1.63434E6">316 7079 1240 0,'0'0'7737'0,"0"0"-5688"16,0 0-385-16,0 0-111 0,0 0-137 31,0 0-512-31,0 0-480 16,10 58-88-16,1-22 448 0,0 4-159 15,-1 1-289-15,1-6-256 16,1-3-72-16,0-3 128 0,-3-8-136 15,-1-1-304 1,1-6-673-16,-5-5-455 16,-4-9-864-16,0 0-2225 15,0 0-3961-15</inkml:trace>
  <inkml:trace contextRef="#ctx0" brushRef="#br2" timeOffset="1.6346E6">287 7002 4064 0,'0'0'3249'15,"0"0"-2265"-15,0 0-640 16,0 0 657-16,0 0-145 0,94-8-88 31,-59 8-320-15,-3 2-40-16,-3 11-96 0,-6 4-112 0,-7 6 384 15,-6 5-40-15,-5 4 497 16,-5 4-121-16,0 4-232 0,-10 2-240 16,-3-4-320-16,-6-2-128 31,-1-4-648-16,3-6-1072-15,2-5-1161 0,5-13-4849 0</inkml:trace>
  <inkml:trace contextRef="#ctx0" brushRef="#br2" timeOffset="1.63495E6">603 7217 4184 0,'0'0'2209'0,"0"0"-569"16,0 0 145-16,0 0-465 15,0 0-368 1,0 0-392-16,0 0-272 0,52-97-136 15,-50 82-48 1,-2 0 48-16,0 4 16 16,0 3-32-16,-12 3 8 0,-2 5 40 0,1 0 65 15,-2 7-249-15,4 16-209 16,0 12 129-16,3 3 72 15,8 2-88 1,0 0 96-16,0-8 0 16,0-4-16 15,0-8 8-31,11-6-160 0,2-7 160 0,5-7-120 0,-2 0-72 0,2-4 120 31,-1-21 64-31,1-7-72 0,2-22-360 16,-4 4-1176-16,-7 6-2465 0</inkml:trace>
  <inkml:trace contextRef="#ctx0" brushRef="#br2" timeOffset="1.63536E6">683 6838 4424 0,'0'0'2801'0,"0"0"-1217"15,0 0-391-15,0 0-729 0,0 0-24 16,0 0 336 0,30 116-232-16,-17-63-32 0,-2 2 64 15,-4-2-344 1,-2-5-120-16,-5-8-96 15,0-8-8-15,0-12 168 0,0-8-24 16,0-8-31-16,0-4 15 31,0 0 8-31,0-4-80 0,0-18-64 0,0-6-160 16,0-6-104-16,0-2-1 15,11 2-191-15,8 6-88 16,4 7 264-16,1 13 64 16,-1 6 0-16,-4 2 64 0,-3 2 152 15,-4 13 32 1,-7 2 448-16,-5 2 128 15,0 0 208-15,0 4-151 16,-15-3-105-16,-3-2-264 0,2-2-296 16,0-4-48-16,5-12-984 15,4 0-633-15,4-2-3248 0</inkml:trace>
  <inkml:trace contextRef="#ctx0" brushRef="#br2" timeOffset="1.63629E6">913 7036 5553 0,'0'0'2456'0,"0"0"-903"16,0 0-657 0,0 0-352-16,0 0-24 15,0 0-104-15,0 0-168 0,42 118-88 16,-30-95-160-16,-1-10 8 15,0-4-8-15,-3-7 0 16,1-2-88-16,0 0 0 16,1-13 80-16,1-8-72 31,4-5-152-31,-4-4-368 0,5 4-352 0,0-1-265 15,-1 10 313-15,1 2 408 0,-5 8 296 16,-1 3 120-16,-7 2 80 16,-3 2 96-1,5 0 304-15,-5 0-120 31,0 0-168-31,5 0-104 0,1-2 56 0,1-2-56 0,3-3 72 16,-4 1 112-16,2-2 80 16,-8-1-24-16,3 0 257 15,-3 3 15 1,0 2 432-16,0 0-120 15,0 4-8-15,-3 0 56 0,-5 0-295 32,2 10-353-32,-3 5-232 0,6 2-16 0,0 0 8 15,3-4-88-15,0-3 40 0,0-3-40 16,0-5-209-1,10-2-103-15,-2 0-208 16,3 0 232-16,-4-9 168 0,1-7 104 31,-2-2-32-31,-3 1 80 0,1-2 64 16,-4 6 8-1,0 2 200-15,0 5 200 0,0 2 72 0,0 4 64 16,0 0-71-16,0 0-441 16,0 10-32-16,0 8-113 15,0 8 105-15,3 7 8 16,2-1 0-16,4 3 16 15,3 1-16-15,1 0-48 16,3-1 32-16,-2-1 16 16,2-4 8-1,-3 1 0-15,3-6 32 0,-4 1-40 16,-4-2-8-16,3-1 8 31,-6-6 8-31,1-2 0 0,-6-6-8 0,0-1 137 16,0-1 63-16,0-3 0 15,0 0 80-15,-6-2-72 16,-4 0-56-16,2-1-80 0,-1 1-56 15,-4-2 48-15,-2 0-56 16,-6 0 40 0,2 0 0-16,-4 0 96 15,2-7-40-15,3-3 32 16,5-1 160-16,2 2 136 0,11-6-64 15,0-2-288-15,0-10-80 16,16-7-64-16,13-5 56 16,13-16-408-16,-8 9-1808 0,-8 13-9419 15</inkml:trace>
  <inkml:trace contextRef="#ctx0" brushRef="#br2" timeOffset="1.64368E6">3260 7179 1280 0,'0'0'2600'0,"0"0"-1159"16,0 0 247-16,0 0-136 0,0 0-279 16,0 0-361-16,0 0-296 15,0 0-216-15,0 0-88 0,0 0-24 16,0 0 88-16,0 0 56 31,0 0 40-31,0 0-96 16,0 0-15-1,0 0 119-15,0 0-32 0,0 0-144 0,0 0-112 0,0 0-104 16,0 0 8-16,0 0-80 15,0 0 40 1,0 0-56-16,0 0 8 16,0 0 0-16,0 0 80 15,0 0-16 1,0 0 16-16,0 0-88 0,0 0 80 0,0 0-8 15,0 0-64-15,0 0 0 0,0 0 0 16,0 0-8 0,0 0-40-16,5 0 24 15,1 0 16-15,-1 2-8 16,-3 0 8-16,3-2 8 0,1 2 0 31,-1-2 8-31,1 0 32 0,1 0-40 0,1 2 0 16,-2-2 56-1,2 0-48-15,-1 0 32 16,-1 0-40-16,2 0 0 0,2 0 0 15,-5 0 8-15,1 0-8 16,1 0 0 0,-1 1 40-16,1-1-40 0,-2 0 0 0,1 2 0 31,-1-2-8-31,1 0 8 15,-4 3-8-15,4-3 0 0,-2 0 24 16,1 0-24-16,1 2 8 16,2-2-8-16,3 2 0 0,-3-2 8 15,1 0 0-15,-1 0 0 16,0 2 8-1,-5-2-16-15,3 2 8 16,-2-2 0-16,0 0 8 0,-2 2-16 16,0-2 8-16,1 0 16 15,2 0-16-15,-2 0 0 0,2 2-8 31,0-2-8-31,1 0 8 0,-6 2 0 16,5-2 8 0,-3 0-8-16,-1 0 8 0,-1 0 0 0,3 0 0 15,-3 0 64-15,0 0-16 16,0 0-48-16,0 0-8 15,0 0 8 1,0 0 0-16,0 0-8 16,0 0 8-16,0 0-8 0,0 0 0 15,0 0 8-15,0 0-8 16,0 0 8-16,0 0 0 15,0 0 48-15,0 0 24 0,0-2-8 32,0-4-8-32,0-3-64 15,0 0 8-15,0-3 40 0,0-1-40 16,0 4 64-16,0-3-72 15,0 1 8-15,0 2 0 32,0 1 40-32,0-1-40 0,0-1-8 15,0 3 8 1,0-3-8-16,0-1 8 0,0 2-24 0,-3-1 56 15,3 1-40-15,-1-1 8 0,1 5 0 16,-2-3-8 0,2 3-16-16,0-1 16 0,0 2 8 15,0-2 0 1,0 3 0-16,0-3-8 31,-3-3 0-31,3 1 16 0,0-3-16 0,0 0-8 0,0-1 8 0,0 1 8 16,0-2-8-1,0 1 0-15,0 2 8 16,0 0-8-16,0 0 8 15,-2-1-8-15,2 4 16 32,0-1-8-32,0 0 8 0,-5-1 56 15,4 0-64-15,1 1 0 16,-2 0 0-16,2-1 0 15,-3 2-8-15,3-1-8 0,0-3 0 16,0 3 8-16,0-1 0 0,0-1 0 16,0-1 0-1,0 0 8 1,0 1-8-16,-2-1 8 15,-1 2 56-15,1 1-56 0,1-1 8 16,-2 1 56-16,1 4 32 16,2 1 48-16,-3-1-136 0,3 4 32 15,0 0-40-15,0 0 0 16,0 0 64-16,0 0 0 15,0 0-64-15,0 0 88 0,0 0 33 16,0 0-65 0,0 0-56-16,0 0 0 15,0 0 40-15,0 0-24 0,0 0-24 16,0 0 0-16,-2 0 0 15,2 0 48-15,0 0 48 16,-2 0-96-16,-1 0 112 16,-2 0-64-16,2 0-48 15,-3 0 8-15,-2 0 80 16,0 0-88-16,-1 0 0 0,1 0-8 15,-3 0 8-15,0 0 56 16,-1 0-56-16,4 0 8 31,-3 0-56-31,3 0 56 0,0 0-16 16,1 0 16-16,-1 0 24 15,2 0-32-15,1 0 0 0,-6 0 0 16,4 0 0-16,2 0 0 16,1 0 0-16,0 0-8 0,0 0-32 31,0 0 32-31,3 0-32 15,-1 0 40-15,-1 0 48 0,3 0-32 47,-2 0-16-47,1 0 0 16,1 0 0-16,0 0 0 15,0 0 0-15,0 0-216 0,0 0 16 0,0 0-49 16,0 0-127-16,0 0 136 16,0 0-104-16,0 0 48 0,0 2 136 15,0 3-80-15,0 5 144 16,0 3-88-16,0 2 136 15,0 2 48-15,0 0 48 0,0 0-32 16,0-4 32 0,0 0-56-16,0-1 8 0,0-3-16 0,0 4 16 0,0-1 0 15,0 0 0-15,0 2-8 16,0-4-48-1,0 2 56-15,1-2 48 16,1-2-48-16,1 0 8 16,-3 0 0-1,0-2 0-15,2 0-8 0,-2 3 8 0,0-2 8 16,1 1-8-16,-1 2-8 31,0 1 24-31,0-4-16 0,4 1 0 16,-4 0 0-16,0-1-8 15,0-2 8-15,0 1-8 0,1 0 8 31,-1-4-8-31,0 2-40 0,0-1 40 0,0 1 64 16,0-2-56-16,0 0-8 0,0 2 0 31,0-3 0-31,0 3 0 16,0-2-8-16,3 0 0 15,-3-2 0 1,0 0 0-16,0 2-48 0,0-2-24 0,0 2 72 16,0 2-8-1,2 5 16-15,0-1 8 0,1 1 56 16,-2 2-64-16,3-3 8 15,-4-3 0-15,1-1 0 16,-1-2 48-16,0 0-48 0,0-2 8 16,0 0 32-16,0 0 0 15,0 0-40-15,0 0 8 16,0 2-16-16,0 0-8 15,0 3-64 1,0 1 72-16,0 0 136 0,0-2-16 16,0-1-24-16,0-1-48 0,0-2-40 31,0 0 8-31,0 0 56 0,0 0-24 15,0 0-40-15,0 0 96 16,0 2-104-16,0 0-8 16,0 7-152-16,0-1 72 15,0 3 80-15,0 0 16 0,0-1 24 16,0-4-24-1,0-2-8-15,0-3 16 16,0 1-8-16,0-2 0 16,0 0 8-16,0 0-16 15,0 0-8-15,0 0-64 0,0 0 24 16,0 0-32-16,0 0 0 15,0 0-48-15,0 0-240 0,-1 0-712 16,-4 0-1585 0,-2 0-9833-16</inkml:trace>
  <inkml:trace contextRef="#ctx0" brushRef="#br2" timeOffset="1.64626E6">3342 8404 1504 0,'0'0'1936'16,"0"0"-1056"-16,0 0 17 0,0 0 135 15,0 0-272-15,0 0-248 0,0 0-120 16,0 0-24-16,0 0 120 0,0 0 88 31,0 0 17-31,0 0-97 16,0 0-160-16,0 0-88 15,0 0-40 1,0 0-104-16,0 0-48 0,0 0-40 0,0 0-8 16,0 0 56-16,0 0-56 0,0 0-16 15,0 0 8-15,0 0-48 31,0 0 48-31,0 0 8 0,0 0 0 16,0 0-8 0,0 0-8-16,0 0-16 0,0 0-56 0,0 0 72 15,2 0 0-15,3 0-40 31,0 0 40-31,1 0 8 16,-6 0 8-16,2 0 88 0,1 0-48 16,-3 0 40-16,2 0-72 15,2 0 48 1,-2 0-48-16,3 0-8 0,1 0 40 0,1 2 8 15,-2-2-56-15,1 2 72 16,-4-2-72 0,7 2 16-16,-7-2 32 0,4 2-40 15,-2 0 8-15,4-2 64 16,-5 2-32-1,5 0-40-15,-5-2 72 0,5 2-64 0,-4-2 32 16,0 2-32 0,0-2-8-16,-3 0 0 15,6 3 56-15,-6-3-64 0,-1 0 8 16,2 0 0-16,-2 0-8 15,0 0 0-15,2 2 0 16,-2-2 0 0,0 0 8-16,0 0 0 15,0 0 8-15,0 0 32 0,0 0 8 16,0 0 24-16,0 0-80 15,0 0-48-15,0 1-808 16,0 1-3849-16</inkml:trace>
  <inkml:trace contextRef="#ctx0" brushRef="#br2" timeOffset="1.6471E6">3530 8462 776 0,'0'0'1808'16,"0"0"-880"-16,0 0 96 0,0 0-111 15,0 0-153-15,0 0-352 0,0 0-128 16,0 2-16-1,1 6-24-15,4 0-40 0,-3 3 16 0,1-2 64 16,0 1-96-16,0 3-8 0,-1-2 168 16,-2 4 48-1,0 0-87 1,3 8-1-16,-3 1-200 0,2 1 0 15,0 1-24 1,1 3-72-16,0-3 0 16,2 0 0-16,0-2-8 15,1-2-8-15,-4 0 8 0,3-5-8 16,1-2-40-16,-1-2 40 15,0-4-8-15,-4 1 16 0,3-2 0 16,-1 1 16 0,-3-4-8-16,0 1 0 0,0 0 0 15,0-2 0-15,0 1 40 0,0-5 16 31,0 2-56-31,0-2 112 0,0 0-56 16,0 0-56-16,0 0 48 16,0 0-8-16,0 0-48 15,0 0-16 1,0 0-136-16,0 2-168 15,0 0-16-15,0-2 23 16,0 0 225-16,0 0-304 0,-7-2-2280 0</inkml:trace>
  <inkml:trace contextRef="#ctx0" brushRef="#br2" timeOffset="1.65086E6">3426 7190 1640 0,'0'0'1800'0,"0"0"-888"0,0 0-7 0,0 0 39 15,0 0-104-15,0 0-224 16,0 0-88-1,0 0 64-15,0 0 177 0,0 0-273 0,0 0-312 16,0-3-184-16,0-5-1577 16</inkml:trace>
  <inkml:trace contextRef="#ctx0" brushRef="#br2" timeOffset="1.65155E6">3315 7154 776 0,'0'0'1488'0,"0"0"-336"0,0 0-320 31,0 0-79-31,0 0-225 16,0 0-216-16,0 0 288 15,0 0-184-15,0 0-64 0,0 31-56 0,0-23-168 16,0 0 24 0,0 2-96-16,0-4 16 0,0 0-64 15,0-2 0 1,0 0 0-1,0-2 0-15,0-2-8 0,0 0 0 16,0 0-328-16,0 0-376 0,0 0-1408 16</inkml:trace>
  <inkml:trace contextRef="#ctx0" brushRef="#br2" timeOffset="1.65614E6">3544 8452 776 0,'0'0'1600'0,"0"0"-360"0,0 0 153 16,0 0-153 0,0 0-248-16,0 0-240 15,0 0-264-15,0 0 168 16,0 0 217-16,0 0-65 0,0 0-40 15,0 0-80-15,0 0-136 16,0 0-128-16,0 0-120 0,0 0-144 31,0 0-56-31,0 0-88 16,0 0-16-16,0 0-8 0,0 0-96 15,0 0 16-15,0 0 24 16,0 0 16-16,0 0-24 0,0 0 24 16,0 0-8-16,0 5-24 31,0-3-32-31,0 1 112 15,0-1 8-15,0 0-8 0,0 0 0 16,3 0 0-16,-3-2 0 16,0 2 0-16,0-2 0 0,0 0 8 31,0 0-8-31,0 0 8 15,0 0 8 1,0 2-16-16,2 0 0 0,-2 0 0 0,3 2 0 16,-3-2-16-16,0 7-464 0,0-6-1832 15,0 3-4714-15</inkml:trace>
  <inkml:trace contextRef="#ctx0" brushRef="#br2" timeOffset="1.65715E6">3585 8899 392 0,'0'0'1248'16,"0"0"-416"-16,0 0 136 15,0 0 224 1,0 0-111 0,0 0-233-16,0-2-248 0,0 2-104 15,0 0 16 1,0 0 48-16,0 0 129 0,0 0 31 15,0 0-112-15,0 0-128 16,0 0-216-16,0 0-160 16,0 0-104-16,0 0-104 0,0 0-8 15,4 0 16 1,3 0 96-16,-1 0 8 0,4 0 16 0,-5 0-16 15,-2 0-8-15,2 0 48 0,-3 0-40 16,2 0-8-16,-4 0 16 16,0 0-8-1,4 0 0-15,-4 0 72 31,0 0-72-31,0 0 64 0,0 0 8 0,0 0-8 0,0 0 64 16,0 0 32-16,-4 2-168 16,-7 2-1024-16,-3 2-5362 0</inkml:trace>
  <inkml:trace contextRef="#ctx0" brushRef="#br2" timeOffset="1.66386E6">3325 8402 776 0,'0'0'840'0,"0"0"312"0,0 0 8 16,0-2-39-16,0 2-129 0,0 0-136 15,0 0-280-15,0 0-24 0,0 0 64 16,0 0 161-1,0 0-25 1,0 0-80-16,0 0-112 16,0 0-120-16,0 0-152 0,0 0 16 15,0 0-144 1,0 0-56-1,0 0-16-15,0 0-88 0,0 0 0 0,0 0-40 16,0 0 40-16,0 2 0 16,0 2 8-16,0 2 72 15,0 4 8-15,0 0 0 16,0 4 8-16,0 0-96 0,0 6 8 15,0 0 24-15,0 5-32 0,0 1 8 32,4-3 48-17,0-1-48-15,0-1 0 0,1-4-8 0,2 2 0 31,-6-4 8-31,4 2-8 16,0-1 0-16,0 2 0 16,-3 2 0-16,2 0-8 0,-2 2 8 15,1 0-176 1,-3-4 40-16,2 0 72 0,-2-4 56 0,0-2 0 15,1-2-64-15,-1-2 72 16,0-1 8-16,0-3 0 16,0-2 16-16,0-2-16 0,0 1 8 15,0-1 80 1,0 0 32-16,0 0-16 15,0 0-40-15,0 0-24 0,0 0-40 16,0 0 48-16,0 0-56 16,0 0 72-16,0 0-72 0,0 0 8 15,0 0-8 1,0 0 0-16,0 0 0 15,0 0 0-15,0 0 0 16,0 0 8-16,0 2 48 0,0 4 16 16,0 0-56-16,0 1 64 15,0-1-72-15,0-2 64 16,0 1-72-1,-1-1 80-15,1 0 0 16,-2 0-72-16,2 1 0 16,-3-1-8-16,1 0 8 31,2-2-8-31,-3 1-80 0,3 1-160 0,0-2 152 0,0 0 32 0,0-2-64 31,0 0-48-31,0 0-176 16,0 0-1176-16,0-4-3561 0</inkml:trace>
  <inkml:trace contextRef="#ctx0" brushRef="#br2" timeOffset="1.66885E6">1999 8675 6409 0,'0'0'2576'0,"0"0"-1255"16,0 0 47-16,0 0-120 0,0 0-288 15,0 0-471-15,0 0-281 16,0 0-104-16,0-2-104 0,0 0-616 16,0-1-2497-1</inkml:trace>
  <inkml:trace contextRef="#ctx0" brushRef="#br2" timeOffset="1.67077E6">2023 8643 512 0,'0'0'656'0,"0"0"240"15,0 0-120-15,0 0 456 0,6-2 217 16,-6 2 319-16,0-3 216 16,0 3 153-16,0-2 31 15,0 2-319-15,0 0-401 0,0 0-480 31,-4 0-264-31,0 0-255 16,1 0-225-16,-3 0-224 16,1 5-128-16,2 11-144 0,-2 8-73 31,0 0 49-31,3 1 176 15,2-2-168-15,0-7 88 0,0-6-48 16,0-4-56 0,0-2-40-16,0-2-176 0,0-2 48 15,0 0-288-15,7 0-193 0,1 0 361 0,3-6 256 16,0-12 168-16,1-4 56 15,-4-2 112-15,0 1 0 0,-3 6 0 16,-2 2 0-16,0 10 8 16,-3 3 0-1,0 2 168-15,0 0 176 0,0 0 136 16,0 0-71-16,0 0-273 15,3 14-144-15,1 4 0 16,2 2 0-16,4-1 8 0,-2 0 24 16,3-3 8-1,0-6-40 1,2 0-8-16,-1-6-601 15,5-4-231-15,-5 0-1648 0,-1-4-5162 0</inkml:trace>
  <inkml:trace contextRef="#ctx0" brushRef="#br2" timeOffset="1.67109E6">2205 8623 4865 0,'0'0'2520'0,"0"0"-1096"0,0 0 9 16,0 0-201-16,0 0-560 15,0 0-488-15,0 0-168 16,0 0 48-16,17 0 32 16,-3 0 8-1,-3 0-88 1,6 0 112-16,-1 0-128 15,1 0-408-15,-4 0-1240 16,-3 0-3425-16</inkml:trace>
  <inkml:trace contextRef="#ctx0" brushRef="#br2" timeOffset="1.67128E6">2205 8623 4440 0,'25'90'2449'16,"-25"-88"-1361"-16,0-2-440 15,0 0-240-15,9 0 137 0,7 0-145 32,-1 0-168-32,4 0-24 0,7 0-208 0,-2-2-472 15,-7-4-2321-15</inkml:trace>
  <inkml:trace contextRef="#ctx0" brushRef="#br2" timeOffset="1.67207E6">2574 8472 776 0,'0'0'7017'16,"0"0"-5256"-1,0 0-753-15,0 0-80 0,0 0-40 16,-36 132-248 0,30-100-248-16,2-4-96 0,3-1 8 0,-4-7-191 15,3-3 159-15,2-4-88 0,0-3 72 31,0-4-192-15,0-4-64-16,0 0-8 0,0-2-168 16,0 0 160-16,8 0 16 0,9 0-8 15,2 0 24-15,2 0 24 16,5-2-32-16,-4-6 88 15,3 2-96 1,-3-2-136-16,-1 1-272 16,-3 4-385-16,-5-5-407 15,-5 0-1144-15,-3 2-2161 0</inkml:trace>
  <inkml:trace contextRef="#ctx0" brushRef="#br2" timeOffset="1.67226E6">2650 8528 3384 0,'0'0'4193'16,"0"0"-2657"-16,0 0 73 16,0 0-561-1,0 0-384-15,0 0-56 0,-17 110-16 16,17-73-280-1,-6-1-248-15,4 8-64 0,-1-8-1296 0,3-8-2737 16</inkml:trace>
  <inkml:trace contextRef="#ctx0" brushRef="#br2" timeOffset="1.67265E6">2871 8753 2616 0,'0'0'5001'15,"0"0"-3168"1,0 0-385-16,0 0-88 16,0 0-176-16,0 0-495 15,-49 68-337-15,36-54-352 0,-12 2-160 0,2-4-1209 16,2-2-3376-1</inkml:trace>
  <inkml:trace contextRef="#ctx0" brushRef="#br2" timeOffset="1.67286E6">2848 8517 5817 0,'0'0'2880'0,"0"0"-1583"16,0 0 55-16,0 0-224 0,0 0-408 31,0 0-296-15,0 0-424-16,36 87-528 0,-27-63-2696 0</inkml:trace>
  <inkml:trace contextRef="#ctx0" brushRef="#br2" timeOffset="1.67797E6">3002 8408 1432 0,'0'0'1816'0,"0"0"-928"16,0 0 297-16,8 0 215 0,-2 0-312 15,2 2 160 1,2 8-255-1,6 4-193-15,-5 0-88 0,1 2-152 16,1 0-112-16,-4 0 152 0,-2 2-40 16,-6 2-39-16,3 3-113 15,-4 3-32-15,0 4-136 0,0 4-88 31,-4 4-16-31,-4 2-136 16,-1 0 152-16,0-2-112 16,1-6-40-16,-1-2 0 0,-1-5 104 15,-1-4 64-15,-1-3 72 0,-7 1 72 16,-2-2 0-16,-3 4 24 31,-7-2 40-31,-4 2-152 16,1-1-120-1,-7-1 16-15,6-2-24 0,-1-3-96 0,6 0 48 16,4-2 8-16,-2-2 0 0,4 0 8 15,-2-2-8-15,0 2 16 32,-4-2 8-32,-3 2-80 0,-2 0 0 31,-1-1-16-31,2-2-56 0,-3 1 0 0,7-4 8 0,-3 0 56 15,7-2-32-15,-1-2 40 0,1 0 16 16,-1 0 64 0,-2 0-80-1,0-2-8-15,0-10 0 16,-4 1-64-16,-2-6 8 0,2 3-8 31,3 0-72-31,-1 2 136 0,8 2-72 0,6 2-8 16,4 0 32-16,1 0-64 15,3-2-48-15,1-2-56 31,-2-5 48-31,2-2 0 16,1-5-32 0,-1-4 64-16,0-3 96 15,2 1-32-15,1 0 0 0,-1 2 16 0,1 4 64 0,3 4 0 16,0 2 8-16,-1 4 0 15,0 0 0-15,1 0-8 16,2-6-72-16,0-3 64 0,0-4 8 16,0-5-8-16,0-3 8 0,8-1 0 31,4 2 0-31,-1 4 0 15,0 2-64-15,6 2 16 16,-1 4-72-16,3 2 120 0,4 2-64 16,-1 2-24-16,4-2 80 0,-3 0 8 15,1 2 0-15,3-2 0 0,-1-2 0 31,3-1 0-31,0 4-48 16,5-3 40-16,-1 6 0 16,2-1 0-16,-1 6-64 0,-2 5-32 15,-1 0 104-15,-5 4-16 16,1 0 8-16,-4 0 8 15,3 0-88 1,-5 0 88-16,3 0 56 0,0 4-56 16,4 0 0-16,-3 0 0 15,0 1 0-15,-4 1 8 0,-2 1 40 16,0 1-40-16,-2-2 56 15,-3 1-56-15,1 2 56 0,-4-1-56 32,2 0 0-32,1-1 0 15,-2 4 112-15,-1-3-120 0,-1 2 0 16,1 0 8-16,-1-2 80 15,-2 2-80-15,3-3-8 0,-6 2 120 16,1 1-112-16,-1-2 88 31,2 0-96-31,-6 2 0 16,6 0 96-16,-2 1-96 0,4-2-8 15,-1 1-48-15,4-2 40 16,-7 0-8-16,4-4-64 16,-4 0 88-16,-2-2-8 0,-3-2-8 15,2 0 16 1,-2 0 0-16,0 0 0 15,3 0 48-15,-3 0-48 16,0 0-88-16,0 0 80 0,3 0 8 16,-1 0-8-16,1 0 0 15,2 0-16-15,0 0 24 16,0 0 8-16,-2 0 0 15,2 0 32-15,0 0-32 32,1-4 40-32,5 0-40 0,-4 1 0 0,3-1-8 15,-4-3 8-15,2 5 16 0,-1-2-16 16,-3 2-8-1,-2 0 16-15,1 2-16 16,-3 0 0-16,2 0-16 0,-2 0-64 16,0 0 80-16,0 0 40 15,0 0-40-15,0 0 8 31,5-2-8-31,-4 2-8 0,9-4 8 16,-5 2 8-16,3-1 0 16,-2-2 0-16,6 1-8 0,-9 2 8 15,2 0 16-15,-5 2-8 16,3 0-8-16,-3 0 0 15,0 0-8-15,0 0-184 0,0 11-536 32,-11 4-2049-32</inkml:trace>
  <inkml:trace contextRef="#ctx0" brushRef="#br2" timeOffset="1.69181E6">3391 7193 224 0,'0'0'2176'0,"0"0"-848"15,0 0-215-15,0 0 279 16,0 0 0-16,0 0-224 0,0 0 57 15,0 0-113 1,0 0 16-16,0 0 24 16,0 0-207-16,0 0-161 15,0 0-240-15,0 0-160 16,0 0-152-1,0 0-128-15,0 0-104 0,0 0-864 16,0 0-3025-16</inkml:trace>
  <inkml:trace contextRef="#ctx0" brushRef="#br2" timeOffset="1.70117E6">3315 7181 2192 0,'0'0'1952'0,"0"0"-903"16,0 0-225-16,0 0-168 16,0-2-160-16,0 2 24 0,0-2-24 15,0 2-32-15,0-2-136 16,0 0 97-16,0 0 111 0,0-4-296 15,0 2-232 1,-2-3 40-16,2 0-32 16,0-1 0-16,0 0-8 31,0-1 104-31,0 2 224 0,0 1 40 0,0 0-144 0,0 1-80 15,0 3-48-15,0 0 24 16,0 2 24-16,0 0 40 16,0 0-16-16,0 0 24 15,-1 0-40-15,1 0-8 16,0 0-96-16,-2 0-56 0,-1 0-888 31,-2 0-3401-31</inkml:trace>
  <inkml:trace contextRef="#ctx0" brushRef="#br2" timeOffset="1.70246E6">3342 8394 2344 0,'0'0'1624'16,"0"0"-399"-16,0 0 279 15,0 0-304-15,0 0-344 31,0 0-127-31,0 0-241 0,0 0-232 16,0 0-176-16,0 0 0 16,0 0 72-16,0 0-8 0,0 0 64 15,0 0 128-15,0 0-48 16,0 0-88-16,0 0-96 15,0 0-32 1,0 0 8-16,0 0-80 0,0 0-320 16,0 0-240-16,0 0-64 15,7 0-200-15,-7 0 303 0,1 0 345 16,-1 0 96-16,4 0 64 15,-4 0 16 1,0 0 48-16,0 0 104 16,0 0 48-16,0 0 41 0,0 2-81 15,0 0-160 1,0 0-32-16,0-2-192 0,0 2-17 0,0-2 57 15,0 0-96-15,0 0 208 32,1 0 72-32,-1 0 160 0,5 0 168 15,-5 0 73-15,0 0-73 16,7 0-200-16,-1 0-16 15,4 0 96-15,3 2-32 0,0 0 8 32,-1 0-32-17,0-2 8-15,-1 0-40 0,5 0-120 0,-4 0-208 16,-4-10-2297-16</inkml:trace>
  <inkml:trace contextRef="#ctx0" brushRef="#br2" timeOffset="1.7043E6">3368 8909 4400 0,'0'0'4577'0,"0"0"-3360"0,0 0-417 16,0 0 512-1,0 0-176 1,0 0-568-16,0 4-311 0,0-2-137 0,0-2-120 15,0 0-320-15,0 3-985 16,0 1-2584-16,0 0-4224 16</inkml:trace>
  <inkml:trace contextRef="#ctx0" brushRef="#br2" timeOffset="1.74409E6">3218 7291 1120 0,'0'0'1928'16,"0"0"-696"-1,0 0 65-15,0 0 31 0,0 0-216 16,0 0-208-16,0 0 297 0,0 0 119 16,0 0-176-1,0 0-96 1,0 0-87-16,0 0-49 15,0 0-96-15,0 0-192 0,0 0-80 16,-3 0-168-16,-4 0-312 16,2 0-64-16,-1 0 120 0,0 4-112 15,-1 0-8-15,-3 2 0 31,4 0-40-31,1 3-40 0,3-2-16 16,-2 5-48-16,2 3 24 16,2 2-8-16,0 1 128 0,0 1-72 31,0-4 0-31,6 2 24 15,6-3-16 1,-6-3-8-16,1 0 24 0,-1-3 32 0,2-3-88 16,-5-1 104-16,1-2 0 0,-4 0 0 15,0 1 48-15,0-1-32 0,0 2 72 16,0 2-72-16,0 0 96 15,-4 1-104 1,-4 4 128 0,-3-3-136-16,0 0 0 0,-1-1 48 15,-5 0-40-15,4-5 32 16,-3 2-40-16,4-4 0 0,4 0 8 0,2 2 0 15,1-2-8 1,2 0 0 0,3 0 16-16,0 0-8 15,0 0-8-15,0 0-120 0,0 0-112 16,0 0-184-16,0 0 144 0,0 0-88 15,0 0 48-15,0 0 40 16,0 0-24-16,0 0 296 31,0 0-64-31,0 0 56 0,5 0-88 16,-2 0-32-1,0 2 128-15,0 0-8 0,-1 0-72 0,1 2 72 16,-1 1 8-16,-1 4-96 16,4 3 16-16,0 2 80 31,-3 2 8-31,2 2-8 0,0-2 0 15,-3 0 0-15,1-2 8 16,0-1-16-16,-2-4 56 0,3 1-48 16,-3-2 8-16,0 1 80 0,0 0-24 15,0 1 192 1,0 1-80-1,0 0-56-15,0 1-112 16,0-1 104 0,0-4-40-1,0 1 0-15,0-4-72 0,0-1 8 0,0-3-8 0,0 0 128 16,0 0-56-16,0 0 240 15,0 0-80-15,0 0-136 16,0 0-96-16,0 0-64 0,0 0 56 16,0 0-520-16,0-3-1793 15</inkml:trace>
  <inkml:trace contextRef="#ctx0" brushRef="#br2" timeOffset="1.74558E6">5372 7911 3448 0,'0'0'3153'31,"0"0"-1209"-31,0 0-47 16,0 0-537-16,0 0-352 0,0 0-176 15,0 0-167-15,-17 20-289 16,10-6-128-16,-3 4 184 16,4 2-104-16,-1 2-128 15,3 0-104-15,2-4-16 0,2 0-80 16,0-2 48-1,0-3-48-15,0-2-32 0,0-1-64 16,0-1 24-16,3-4-8 16,9 1 0-16,-1-2-48 15,3 0-72-15,-1-4-88 0,-1 0-16 16,1 0 0-1,-5 0-24-15,0-4 168 16,-5-2-25-16,2 2 129 16,-5 2 56-16,0 2 249 0,0 0 55 15,0 0-72-15,0 0 168 16,0 0-296-16,-5 0-48 0,3 2-56 31,-3 6-80-31,5 0 80 0,-4 1-16 16,4 0 8-16,0 1-48 15,0 3 48-15,0-2 0 16,0 6 8-16,0-2-32 0,0 2 32 16,0-3 0-16,0 2 8 31,0-4-8-31,0 1 0 0,0-2 0 15,0 1 168-15,0 0-64 16,0-2-16-16,0 2 24 16,0 0-112-16,0 0 0 0,0 2 56 15,0-2-8-15,0 2 0 16,0-4-40-1,-4 2 136-15,0-2-88 0,-1-2 160 16,0 2-56-16,-2-2-72 16,3 1 64-16,-1-3-152 15,1-3 16-15,0 1 136 0,2-2-144 16,2-2 56-1,-2 2 8-15,-2-2-72 32,-8 0-176-32,3 0-832 0,-3 0-3417 0</inkml:trace>
  <inkml:trace contextRef="#ctx0" brushRef="#br2" timeOffset="1.77755E6">1479 7190 856 0,'0'0'4985'0,"0"0"-2849"16,-7 0-559-16,6 3-409 0,1-3-424 31,0 0-432-31,0 0-144 15,0 0-168 1,0 0-200-16,0 0 72 0,0 0-56 0,0 0-16 16,1 0 64-16,11 0 128 15,2 0 8-15,-1 0 0 0,5 2 8 31,-4 0 0-31,6 0-8 0,-6-2 0 16,-1 0 48 0,2 0-48-16,-4 0 56 0,-3 0-48 0,0 0 40 15,-5 0-40-15,-1 0 0 16,-2 0 64-16,3 0 40 15,-3-6-32 1,5-6-64-16,2-2-16 16,-4 3-2761-16</inkml:trace>
  <inkml:trace contextRef="#ctx0" brushRef="#br2" timeOffset="1.77875E6">1408 8890 992 0,'0'0'1776'0,"0"0"-736"16,0 0 337-16,0 0 239 0,0 0-232 31,0 0-456-31,0 0 57 15,-5-9-233-15,5 9-56 16,0 0-112-16,0 0-96 0,0 0-104 16,0 0-160-16,0 0 8 15,0 0-104-15,0 0-112 0,0 0 0 31,0 0-16-31,0 0-64 0,0 0 64 16,3-2 8-16,8 0 0 16,2 0-8-16,2-2 8 0,-1 2 16 15,6 2-24-15,-1-2 0 16,0 0 0-16,1 2 16 15,2 0-16 1,-9 0 0-16,2 0 40 16,-4 0-40-16,-4 0 0 0,-4 0 0 15,2 0 0-15,-2 0 0 16,0-2-272-16,5 2-1296 0,-6 0-2633 15</inkml:trace>
  <inkml:trace contextRef="#ctx0" brushRef="#br2" timeOffset="1.78144E6">1488 7203 496 0,'0'0'800'31,"0"0"-176"-31,-1 0-168 16,-2 0-64-16,3 0-136 0,0 0-48 16,0 0-32-16,0 0-72 15,0 0 24-15,-2 0 16 0,2 0 64 16,0 0 256-16,0 0 129 15,0 0 7-15,0 0-16 16,-3 0 8-16,3 0-40 0,-4 0-120 16,1 0-200-16,2 0-40 0,-1 0 120 15,0-2-184-15,-1 2-56 16,0-2-72-1,1 2 48-15,2-2 8 0,-1 0-8 0,-1 0-40 16,-1 2 0-16,1-3-8 31,2 3 24-31,0 0-16 0,0 0 0 16,0 0 0-16,0 0 0 15,0 0 0-15,0 0 0 16,0 0 8-16,0 0 40 0,0 0-48 0,0 0-8 16,0 0-112-1,0 0 96 1,0 0-72-16,0 0-16 0,0 0 104 15,0 0 16-15,5 0-16 16,3-2 8-16,12-3-8 16,-3-1-48-1,1-2-2768-15</inkml:trace>
  <inkml:trace contextRef="#ctx0" brushRef="#br2" timeOffset="1.79158E6">1551 7257 1192 0,'0'0'1776'0,"0"0"-528"16,0 0-303-16,0 0-121 0,0 0-224 31,-3 0-304-31,3 0-88 15,0 0-112-15,-1 0-88 0,-3 0 0 16,4 0 0 0,0 0 0-16,0-2 0 0,-1 1 8 15,1-2 48-15,0 1-64 0,0 0 8 31,0 2-8-31,-2-2 8 0,2 2 192 16,0 0-32-16,0 0 8 0,0 0-48 16,0 0-88-1,0 0-40-15,0 0-80 0,0 0 32 16,0 0 32-16,0 0-48 15,0 0 56 1,0 0 8-16,0 0 0 16,8 0 0-16,7 0-344 0,-2 0-2352 0</inkml:trace>
  <inkml:trace contextRef="#ctx0" brushRef="#br2" timeOffset="1.80353E6">1448 7188 2496 0,'-2'0'1776'0,"1"0"-415"31,-2 2 39-31,1-2-72 0,-1 0-247 15,3 0-49-15,0 0-16 16,0 0-24-16,-5 0-168 16,5 0 33-16,0 0-161 0,-2 0-152 15,2 0-88-15,0 0-280 31,0 0 56-15,0 0-136-16,0 0-88 0,0 0 16 0,-1 0-16 0,1 0 56 16,0 3-56-16,-4-3 136 15,4 0 112-15,-3 0 192 16,-2 0 40-16,2 0-232 15,-3 0 8 1,2 0-184 0,0 0 144-16,-1 0-31 0,5 0-97 0,-5 0-88 0,5 0-8 15,0 0-72-15,0 0-153 16,0 0-39-16,0 0-8 15,5 0-184 1,6 0 112-16,8 0 264 16,4 0 16-16,4 0 64 15,3 0-72 1,-1 0 72-16,1 0 40 0,4 0-40 15,2 0-8-15,-1 0-72 0,-2 0 80 0,-4 0 24 32,-7-3-16-32,-4 3-8 15,-5-2-24-15,-5 2 24 0,-6 0 0 31,-2 0 8-31,0 0 48 16,0 0 56-16,0 0 96 0,0 0 240 16,0 0 24-16,0 0-304 15,0 0-168-15,-2 0-1296 16,-8 0-2785-16</inkml:trace>
  <inkml:trace contextRef="#ctx0" brushRef="#br2" timeOffset="1.80471E6">1442 8905 2088 0,'0'0'1760'0,"0"0"-479"16,0 0-449-1,0 0 456 1,0 0-280-16,-12 0-360 16,12 0-55-16,0 0 191 0,0 0 16 0,0 0-16 15,0 0-40 1,0 0-80-16,0 0-104 0,0 0-95 0,0 0-137 31,0 0-184-31,0 0 48 16,0 0-192-16,0 0 0 15,0 0-184-15,18 0 104 0,5 0 8 16,6 0 72-16,1 0 0 15,-1 0 0-15,2 0 72 0,-8 0-72 32,-1 0 0-32,1 0 112 15,-5 0-112-15,-1 0 0 0,-4 0 56 16,0 0-8-16,-3 0 24 15,-4-2-64-15,-1 2 0 0,2-2 40 32,-7 2-40-32,0 0 128 15,0 0 0-15,0 0-88 16,0 0-48-16,0 0-360 0,-12 6-3785 0</inkml:trace>
  <inkml:trace contextRef="#ctx0" brushRef="#br2" timeOffset="1.80588E6">1648 7049 1376 0,'0'0'2632'15,"0"0"-1087"-15,0 0-89 0,0 0 0 16,0 0-167-16,0 0-281 31,0 0-304-31,0 0-200 16,0 0-160-16,0 0-192 0,0 0-152 15,0 0-776-15,0 0-2121 16,7 2-3288-16</inkml:trace>
  <inkml:trace contextRef="#ctx0" brushRef="#br2" timeOffset="1.80667E6">2939 7525 4480 0,'0'0'2625'0,"0"0"-1545"16,0 0-208-16,0 0 113 15,0 0-489-15,0 0-264 0,0 0-232 16,-7 0-48-16,7 0-8 16,0 0 56-16,3 0 8 0,1 2-8 31,2 3 136-31,1-1 48 15,4 2 16-15,0 2 0 16,2-1 72-16,3 4-80 0,-3-3-8 16,2 0-184-16,-4-3 176 15,2-2-176-15,-2-3-536 0,-4 0-3689 0</inkml:trace>
  <inkml:trace contextRef="#ctx0" brushRef="#br2" timeOffset="1.80824E6">1658 8088 3224 0,'0'0'1072'15,"0"0"-720"-15,0 0 225 0,0 0 23 16,0 0-336-16,0 5-264 16,0 3-232-16,0 0-1001 0,0 1-2799 0</inkml:trace>
  <inkml:trace contextRef="#ctx0" brushRef="#br2" timeOffset="1.81603E6">3321 7235 856 0,'0'0'880'0,"0"0"-296"16,0 0-112-16,0-6-56 0,0 2 16 15,0 2-272 1,0-2-120-16,0 2-32 0,0 2 56 31,0-2 464-31,0 2 249 0,0 0-65 16,0 0 112-16,0 0 32 15,0 0-184-15,0 0-248 16,0 0 48-16,0 0-143 0,0 0-9 15,0-2-232-15,0 2-88 32,0 0-1729-32</inkml:trace>
  <inkml:trace contextRef="#ctx0" brushRef="#br2" timeOffset="1.81639E6">3321 7235 4000 0,'57'-100'2785'16,"-57"100"-1801"-16,0 0-312 15,0 0 417-15,0 0-121 16,0 0-408-16,0 0-424 31,5 0-128-31,3 2-8 31,-3 0 8-31,3 2 0 0,3-2-8 0,0 2-8 0,1-2 8 16,-1 0 56-16,-1-1 0 0,-1 1 24 16,-1-2-72-16,-1 0 80 15,-2 2-40-15,-2-2-48 0,3 0-16 16,-2 0 16-16,0 0 0 15,-2 0-504-15,-2 0-5505 16</inkml:trace>
  <inkml:trace contextRef="#ctx0" brushRef="#br2" timeOffset="1.81945E6">3391 8918 1256 0,'0'0'1448'16,"0"0"-720"-16,0 0 40 0,0 0 577 15,0 0 7-15,0 0-272 16,0 0-328-16,0 0-208 16,0 0 89-16,0 0-1 0,0 0-192 31,0 0-136-31,0 0-72 15,0 0 0-15,0 0-128 0,0 0-56 0,0 0-48 16,0 0-96-16,0 0-88 16,0 0 80-16,5 0 104 15,1 0 0-15,1 0-8 16,-1 0 16-1,4 0 0 1,1 0 0-16,0 0 16 0,2 0-24 0,2 0 48 0,-2 0-48 16,0 0-48-16,3 0 40 15,-3 0 16 1,1 0 32-16,1 0-40 15,-4 0 0-15,2 0 88 16,-2-3-88-16,1-1 128 31,-1 2-80-31,-3 0 168 0,-2 2-200 0,-6 0-8 0,0 0 144 16,0 0-48-16,0 0-96 0,0 0-8 31,0 0-2136-31,-6 0-5362 0</inkml:trace>
  <inkml:trace contextRef="#ctx0" brushRef="#br2" timeOffset="1.8205E6">3465 8444 592 0,'0'0'2064'0,"0"0"-728"16,0 0-319-16,0 0 79 15,0 0-264-15,0 0-352 16,0 0-288-16,0 0 16 0,0 0-80 31,0 0 48-31,0 0-40 16,0 0-16-16,0 0-32 15,0 0 144-15,0 0-128 0,3 0 32 16,4 0 8-16,1 0-144 16,-3 0 48-16,1 0 64 0,1 0-88 15,1 0 48 1,0 0-64-1,-2 0 97 1,1 0-41-16,-1 0 32 0,-4 0 56 16,3 0-88-16,-1 0 48 15,-2 0-104-15,3 0-8 16,-3 0 120-16,2 0-112 0,-2 0 128 0,-2 0-8 15,3 0-128-15,-3 0 0 16,0 0 104-16,0 0-104 0,0 0 72 16,0 0-72-16,0 0-440 15,0 0-1865 1</inkml:trace>
  <inkml:trace contextRef="#ctx0" brushRef="#br0" timeOffset="2.12289E6">23865 8394 4256 0,'0'0'1465'0,"0"0"-489"0,0 0 408 0,0 0-288 31,0 0-223-31,23-108-41 0,-12 92-88 16,3 2-128-16,-2 0-80 16,-1-2-72-16,5 0-136 0,-1 1-176 15,6 2-80-15,1 0-72 16,3 3 0-1,-1 3 0 1,3 0-56-16,-1 5-16 0,-2 2 24 16,4 0 48-16,-4 0 0 0,0 0-24 15,-1 7-24-15,1 2 48 0,-1 1-8 16,-1 1 8-1,1 2 48 1,-4-1-48 0,4 5 56-16,-4-2 24 0,2 6-72 0,-3-1 72 15,-5-1 24-15,0 6 49 16,-2 1-33-16,-4 0 0 0,-1 0 112 15,-1 4-24-15,1-1-80 32,-2 3-8-32,-1 2 32 0,-3 2-56 15,0 1 80-15,0-1-120 31,0-2 16-31,0-1-64 0,0-4 80 16,0 0-88-16,-12-5-80 16,4 0 40-16,-3-5 40 15,-5-2 16-15,-2 2-8 0,2-4 88 16,-3 2-48-16,-4-2 56 15,2 0-8-15,-6-4-40 0,2-1-48 16,-4-1 64-16,0-3 48 0,0-4-120 16,2-2 112-1,-4 0-80 1,0 0-24-1,1-2 8-15,1-10-16 16,-4-1 0-16,3 2-16 16,1-6-120-16,1 2 88 15,1-6-64-15,1-1 56 0,2-8 48 0,3-4-56 16,0-4 56-16,6-6 8 31,1 2-8-31,5 2-40 0,6 4 48 0,3 4 168 16,0 6 96-16,0 1-144 0,7 7-8 15,2 4-104-15,1 3-8 0,1 0-88 47,9-5-1096-47,-1 0-1177 31,-1 4-2776-31</inkml:trace>
  <inkml:trace contextRef="#ctx0" brushRef="#br0" timeOffset="2.12356E6">23930 8342 4136 0,'0'0'2961'0,"0"0"-1497"0,0 0-455 15,0 0-625-15,17 0-152 16,6 0 176-16,0 0-120 0,-2 4-72 15,-4 6 8-15,-1 2-72 16,-9 4-72-16,-2 2 0 0,-5 2 40 16,0 0 88-1,0 2 48-15,-7-4-120 0,-6 0 64 16,-4-6-96-16,-4-1 72 0,1-7-72 15,-2-4 48-15,1 0-80 16,3 0-64-16,8 0 64 0,2-2-16 16,5 0-56-16,3 0-8 15,0 2-192-15,6 0-128 31,14 0 256-31,2 0 8 0,6 0 64 16,-4 0 16-16,-1 6-16 0,-6-1-8 16,-2 3 8-16,-4 3-8 0,-4077-1-8 15,8142 1-16-15,-4076 4 32 16,0 2 336-1,0 6 192 1,-8-1-240-16,-5 2-88 0,0-4-87 16,0-2-113-16,2-6-57 0,4-7-711 15,7-5-712-15,0 0-1233 0,0-3-2912 16</inkml:trace>
  <inkml:trace contextRef="#ctx0" brushRef="#br0" timeOffset="2.12394E6">24143 8480 5065 0,'0'0'2136'16,"0"0"-304"-16,0 0-199 0,0 0-777 15,0 0-480-15,0 0-304 31,0 0-64-31,0 0 0 16,0 0 96-16,26 96-96 0,-17-61 8 16,3-3-8-16,-1 0 72 31,0-6-72-31,-1-6-8 15,-4-6 0-15,1-8-72 0,-1-2-64 0,4-4-56 16,-2 0 0-16,2-6 192 16,1-12 0-16,-1-7 104 0,-1 0 24 15,-7-3-24-15,1 0 160 16,-3 2 200-16,0 3 248 0,0 6-280 31,0 2 273-31,-5 6-321 16,-6 1-208-16,5 3-176 15,-6 3-48-15,1 2-824 0,-7 0-593 0,0 0-1375 16,6 0-4386-16</inkml:trace>
  <inkml:trace contextRef="#ctx0" brushRef="#br0" timeOffset="2.12469E6">24495 8625 3696 0,'0'0'1945'15,"0"0"-33"-15,0 0-112 0,0 0-735 0,0 0-873 16,0 0-96-16,0 0-64 16,0 0 448-16,61 2 40 0,-30 1 48 31,0 1-64-31,4-4-96 15,1 0-56-15,-1 0-48 16,2 0 41-16,-1 0-25 0,-6-6-160 16,1 1 16-16,3-1-56 0,-10 2-72 15,4 0 136-15,-4-1-16 16,-6 1-168-16,-5 2 96 15,-2 0-96 1,-3 0-504-16,-5 1-457 0,-3-1-391 16,0 0-696-16,0-2-1825 0</inkml:trace>
  <inkml:trace contextRef="#ctx0" brushRef="#br0" timeOffset="2.12513E6">24897 8450 1328 0,'0'0'5049'0,"0"0"-3417"0,0 0-151 0,0 0 39 16,0 0-720-16,0 0-544 31,0 0-256-31,8-2 0 0,13 13 176 16,0-2 80-16,5 3 32 15,0 1 0-15,1-2-88 0,-3-1-104 32,1 3-16-32,-1-2 24 0,-2 0-32 0,1-1-64 15,-4-3 40 1,-4-1-32-16,-2-2 40 0,-7-1-48 15,-4-1-8-15,1-2 16 16,-3 0 88-16,0 2 225 16,0-2 207-1,0 2-16-15,0-2 64 0,0 4 272 16,-6 1 24-1,-15 10-200-15,-13 10-680 0,-45 42-904 16,4-7-1768-16,-1 0-3562 0</inkml:trace>
  <inkml:trace contextRef="#ctx0" brushRef="#br0" timeOffset="2.12675E6">16488 12489 3624 0,'0'0'2969'0,"0"0"-969"16,0 0-263-16,0 0-361 0,0 0-584 15,0 0-384-15,0 0-408 32,13-3-8-17,9 3 8-15,4 0 248 16,13 0 24-16,11 7 32 0,3 3 41 15,4 0-1-15,4 2-40 16,-3-2-176 0,-4-2-32-16,-4 0-16 15,-15-2-24-15,-2-2 24 0,-14 0-72 16,-6-4 64-16,-7 0 72 31,-2 0-16-31,-4 0 32 16,0 0 64-16,0 0 16 0,0 0-240 0,-7-14-1632 0,-7 4-785 15,4-2-2816-15</inkml:trace>
  <inkml:trace contextRef="#ctx0" brushRef="#br0" timeOffset="2.12701E6">16934 12390 3208 0,'0'0'2881'0,"0"0"-1449"15,0 0-696-15,0 0-224 16,0 0-176-16,32 0 265 0,-5 9-313 15,4-1-80-15,-8 1-8 0,1 1-192 16,-3 1 72-16,-5-1-32 0,-3-1-32 16,-5 2 96-16,-5-3 112 15,-3 3 144-15,0 6 144 16,-9 3-80-1,-16 4-432-15,-23 6-336 16,3-6-2008-16,-1-8-3394 16</inkml:trace>
  <inkml:trace contextRef="#ctx0" brushRef="#br0" timeOffset="2.12769E6">17321 12190 2696 0,'0'0'2473'15,"0"0"-1129"1,0 0 232-16,0 0-416 15,0 0-511 1,117-94-201-16,-67 81-184 0,8 9-192 16,5 4 32-16,-2 0-88 15,-3 6-8-15,-1 13-8 16,-6 3 0-16,-7 6 0 15,-8 2 0-15,-3 4 0 32,-10 2-128-32,-8 6 72 0,-4 1 56 0,-6-2 56 15,-5-1 0-15,0-1 112 0,-7-1-32 16,-15-4 176-16,-7-4 128 15,-9 0-120-15,-7-2-56 16,-6-3 40-16,-6-6-176 0,-6 0-32 16,0-10-64-16,-2-5 48 15,7-4-80-15,8 0 272 16,10-12-168-16,8-10-56 15,11-6 16 1,6-6 104-16,7-6-168 16,8-10-104-16,0-5-192 0,8-22-1184 31,10 11-1609-16,0 13-3776-15</inkml:trace>
  <inkml:trace contextRef="#ctx0" brushRef="#br0" timeOffset="2.12804E6">17455 12290 4120 0,'0'0'2393'16,"0"0"-1609"-16,0 0-136 15,0 0 240-15,0 0 41 16,0 0-337-16,0 0-224 0,78 15-192 15,-62 0-80-15,-6 6 16 32,-2 5 8-32,-8 6-64 0,0 0 96 15,-4 2-104-15,-15-4-48 16,0-7-16-1,-4-4 16-15,1-9 152 0,4-4 128 0,5-4 136 16,5-2 240-16,1 0-112 16,7 0-88-16,0 0-456 0,0 0-48 31,18-2-112-31,13-8 152 15,1-2-8-15,8-1 8 16,2 2-144-16,0 1-640 0,12-1-728 16,-9 6-825-16,-10 1-2264 0</inkml:trace>
  <inkml:trace contextRef="#ctx0" brushRef="#br0" timeOffset="2.1285E6">17702 12328 3088 0,'0'0'2713'16,"0"0"-257"0,0 0-863-16,0 0-353 0,0 0-456 0,0 0-416 15,-32-108-136-15,43 90-112 16,9 0-64-16,-4 6 8 0,7 2-64 15,-1 4-8 1,-6 4-48-16,-1 2-16 31,-1 0 16-31,-2 2 8 16,-4 10 48-16,-8 2 0 0,0 2 8 15,0 2 120-15,0 0-24 16,-12 0 48-16,-4-4-24 16,3-3-48-16,2-4 112 0,3-3-112 15,3-4-80-15,5 0 0 31,0 0-48-31,0 0-48 0,0 0-32 0,0 2-72 0,0 2-32 16,2 7 128-16,7 4 32 0,-2 6 72 47,-1 5 0-47,1 1 0 15,-7 1 8 1,0 0 88-16,0-5-96 0,0-5-88 0,0-4-752 0,0-6-1465 16,3-5-2848-16</inkml:trace>
  <inkml:trace contextRef="#ctx0" brushRef="#br0" timeOffset="2.13129E6">18033 12529 600 0,'0'0'2080'0,"0"0"-848"16,0 0 153-16,0 0-305 15,0 0-448-15,0 0-144 0,0 0-64 16,0 0-40 0,0 0-24-16,0 0-104 15,0 0 217-15,4 0-65 31,7 2-56-31,0 0 80 16,2 0-168-16,2 0 56 0,1 0-112 16,5-2-16-16,0 0-64 31,6 2 64-31,7 0-24 0,0 0-16 31,5 4-88-31,3-2 1144 16,3 0-599-16,-3 2-401 31,5-4 176-31,1 2 64 0,7-2-200 15,2 0 80-15,-1-2-32 0,2 2-48 16,1-2-80 0,-3 0 40-16,-1 2-120 0,0-2-32 0,3 0 16 15,-5 0-64-15,1 0 56 16,-1 0-64-16,-3 0 8 0,0 0-8 15,-6-6 0 1,-1 2 40 0,-1 0 56-16,-1 0-96 0,-3 0 0 31,0 0 0-31,-5 2 0 0,-2-2 0 0,3 2 0 0,-3 0 8 15,4 0 0-15,4-2-8 16,3 0 0-16,5-2 8 0,0 0-8 16,3-1 48-16,-5 0-48 15,0 1-8-15,-1 0 0 0,-1 0 0 16,1 1-24-1,-2 3 32-15,5 1 0 0,8-3 0 0,1-2 0 32,9-4 8-32,3-3-16 15,-2-2 16-15,-2-2-8 16,1 2 0-16,-7-4-16 0,-1 6 16 15,-4-2-64-15,0 4 64 0,1 3 48 32,-6 1-48-32,4 3-64 0,-5 2 64 0,-2 0 0 15,-2 0 16-15,-1-2-8 0,2 3 104 16,-2-5-112-16,-2 1 0 15,1-1-16-15,-4 0 16 0,-2 2 88 0,-1 2-88 16,-3 0-16 0,0 2-32-16,1 0 48 46,-1 0-48-30,3 0-24-16,-2 0 72 0,3 0-8 16,-2 0 0-16,2 2-40 15,1-2 48-15,-1 0 48 0,6 0-40 16,-1 0-8-16,2 0 0 0,2 0-16 31,6 0 8-31,0-4-40 16,0-1 48-16,-2-2-8 0,-1 1 0 15,-2 2-64-15,-1 0 64 16,-4 0-72-16,1 1 24 0,1 1 40 15,-2-3-32 1,2-1-80-16,2 0 120 0,1 0 0 0,2-3 8 16,1 0 0-16,-4 1-64 15,1 2 64-15,-6-2 16 0,1 2-16 16,-1 0 48-16,-4-2-48 15,-1 0-16-15,-3-2 16 16,0 0 0 0,-1 0-8-16,-1-2-40 0,4 2 48 0,-4-2 0 15,-3 0 0-15,-2 0 8 16,2-3 0-16,-7 4 0 0,0-6 8 15,4-2-8-15,0-4 64 16,1-3-24 0,3-6-40-16,-1-2 8 0,3-2-16 15,0-2 8 32,0 1-8-31,-4 2 8-16,0 2-8 0,-2 1 8 0,-2 0-8 15,-3 2 8-15,1-2-8 31,1-2-8-31,-3-4-72 0,3-1-16 0,2-6-24 0,1 1 0 16,-2-2-64-16,5-2-16 16,-4 1 88-16,-1 0 16 0,-3 0 96 15,-2 4-8-15,-4 2 8 16,-4 1 72-16,-2 4-24 0,-1 2-40 15,1 0 56 1,-1-1-48-16,5-1 64 0,0-4-72 0,4-1-8 16,-3-4 8-16,2-1 48 15,-1 0-56-15,-3 2 0 16,-1 1 16-16,-3 7-8 0,-1 4 160 15,0 4 0-15,0-2-24 16,-3 2-8-16,4-2-24 0,-3-2 64 31,3-2-16-31,1 0-24 16,0 0 0-16,-1 0 0 15,2-2 48-15,-6 0-16 0,4-3-64 16,-3-1-32-16,3 0 0 0,1-2-64 16,-6 0-8-16,8 0 0 0,-5 0-8 15,2 2 8-15,2 2 0 16,-4 0-8-1,0 1 8 1,-3-1 56-16,0-2-48 0,0-2 0 16,0-4-8-16,0-3 0 0,0 0 0 15,0-3 0-15,0 6-64 16,0 1 64-16,0 7 0 0,0 6 16 31,0 6-8-31,0 6 64 16,0 4-24-16,-1 2 80 0,-4 4 0 31,5 2 40-31,-5-3-87 0,2 4-65 15,-1-1-16-15,4 0 8 16,-3-1 0 0,0 2-8-16,3 1 0 0,-2 0 0 15,2 0-49-15,0 1 49 0,0 3 0 16,0 2-8-16,0 0 0 0,0 0-40 31,0 0 32-31,0 0 8 16,0 0 0-16,0-2 8 15,0 0 0-15,0-1 8 0,0-1-8 31,0 0-56-31,0 0-16 16,0 2 16-16,0 2 40 0,0 0-32 0,0 0-32 16,0 0-16-16,0 0 40 15,0 0 8-15,0 0 40 16,0 0-8-1,0 0-32-15,0 0 40 0,-3 2-104 0,-3 13-136 16,-1 8 224-16,-4 9 24 16,0 4 8-16,-2 2 128 0,1-1-128 15,1-5 32 1,1-7-40-16,1-5 8 15,2-5 32-15,2-6 8 16,4-5 0-16,1-2-48 16,0-2 0-16,0 0-56 0,0 0 8 15,0 0-104-15,0-9-72 16,0-8-408-1,0-2 48-15,0-4-128 0,6 1 104 32,2-2 184-32,5 0 120 15,-1 4 152-15,-1 2 55 16,0 2 97-16,0 1-64 0,-4 6 64 15,3 3-8-15,-4 0-48 16,2 2-8-16,3 1 56 0,1 3-64 16,-1 0 16-16,2 0 0 15,2 0 48 1,-1 0-8-16,-4 0-40 0,3 9 56 0,-2 1 88 15,2 1 80-15,3 4 56 32,2 1 73-17,-2 2-17-15,-2 0-56 0,1-2-88 16,-2 0-56-16,-2 2-80 31,-8 16-632-31,-3-4-1329 0,0-4-8473 0</inkml:trace>
  <inkml:trace contextRef="#ctx0" brushRef="#br0" timeOffset="2.15043E6">20627 14246 3080 0,'0'0'2137'0,"-2"0"-409"0,2-3 128 15,0 3-303-15,0 0-433 0,0 0-360 16,0 0-160-16,0 0-168 31,0 0-208-15,0 0-88-16,8 0 88 0,4 0 225 0,-1 0-209 15,2 5-48-15,-2 3-80 0,-1 3-40 16,-2 6 8-16,-5 5 64 15,-3 7 88 1,0 6-80-16,-3 3-152 0,-11-6-104 0,-3-2-56 16,-5-8 16-16,4-6 40 15,5-4 24 1,-3-6 80-16,9-2 8 15,3-2 0-15,4-2-8 16,0 0-40-16,0 0-96 16,0 0-160-16,0 0 16 0,11 0 160 31,5 0 112-31,-3 0 0 15,2 0 0-15,-6 4 0 0,1 4-49 16,-4 1 57-16,-1 0 0 0,-2 3 281 16,-3 5 303-16,0 0-120 15,0 5-64-15,-12 1-160 0,-3-4-240 16,-1 1 0-16,3-3-496 15,3-7-496 1,4-8-473 0,6-2-815-16,0-17-2401 0,1-4-1359 15</inkml:trace>
  <inkml:trace contextRef="#ctx0" brushRef="#br0" timeOffset="2.15072E6">20732 14476 1224 0,'0'0'2480'0,"0"0"-471"16,0 0-481-1,0 0-96-15,0 0-135 0,0 0-425 0,0 0-272 0,78 122-296 16,-56-94-232-16,1-3-72 31,-1-8 16-31,3-2-16 16,-3-7-8-16,-2-7-136 0,-3-1 64 15,-1-1-8 1,1-20 88-16,-8-7 0 0,1-8 104 0,-4-2-96 15,-4-2 120-15,-2 0-32 16,0 6 136-16,-2 7 72 31,-10 8-8-31,-6 8-96 0,0 11-200 16,-3 0-32-16,0 17-576 31,-8 25-752-31,6-2-1537 0,6-6-3528 0</inkml:trace>
  <inkml:trace contextRef="#ctx0" brushRef="#br0" timeOffset="2.153E6">22915 15001 1608 0,'0'0'3089'15,"0"0"-2185"-15,0 0 184 0,0 0-72 16,39 25-200-1,-26-12-208 1,-2 2-287-16,-4-2 87 16,-4 4 224-16,-3 0 104 0,0 4-168 15,-8 1-160-15,-10-1-24 16,-4 2-256-16,1-7-56 0,0-2-8 15,8-6 0 1,1-4 24-16,3-2-16 16,7-2-72-1,2 0 16-15,0 0-16 0,0 0-96 0,0 0-168 31,11 0 56-31,6 2 160 16,0 2 48 15,1 2 48-31,0 2-48 0,0 2-8 0,-2 2-40 0,-3 2 48 0,0 2 0 0,-4 3 16 16,-2 4-8-16,-6 1 120 15,-1 4 104-15,0 1 0 0,-1-1-72 16,-14-2-32-16,1-5-64 31,-4-2-64-15,3-6-192-16,-2-6-456 0,9-7-944 0,3-7-2393 15,5-10-3031-15</inkml:trace>
  <inkml:trace contextRef="#ctx0" brushRef="#br0" timeOffset="2.15331E6">23119 15197 3696 0,'0'0'1409'0,"0"0"-137"16,0 0 112-1,0 0-528-15,29 113-208 16,-13-85-239-1,-1-2-177-15,2-3-136 16,4-6 8-16,-1-2-16 0,-1-7-88 16,-3-6 56-1,2-2-40-15,-5 0-8 0,2-10 184 16,-6-11-80-16,-1-7-96 0,-8-2 192 15,0-2-16-15,0-4 40 0,-11 2-104 16,-7 2 80-16,2 6-104 16,-2 7-48-1,2 12-56 1,-3 7-360-16,1 4-672 0,2 14-2073 15</inkml:trace>
  <inkml:trace contextRef="#ctx0" brushRef="#br0" timeOffset="2.15515E6">23385 16038 1376 0,'4'-2'4241'0,"-3"2"-3369"0,6 0 104 0,2-2 48 16,4 2-296-16,3 0-175 16,4 0-241-16,-4 0-128 15,-2 6-16 1,-2 4-16-16,-7 3 160 31,-4 2 104-31,-1 4 40 0,0 4 64 16,-3 1-288-16,-12 0-112 0,1-1-120 15,-1-6 56 1,2-4-40-16,7-5 56 0,1-4-56 0,4-4 72 15,1 0 104 17,0 0 80-17,0 0-192-15,0 0-72 0,8 0-8 16,8-8 104-1,3-9 16-15,4-2-120 16,1-4-96-16,8-7-1048 16,-7 8-2033-16,-6 5-5608 0</inkml:trace>
  <inkml:trace contextRef="#ctx0" brushRef="#br0" timeOffset="2.15562E6">23745 15930 6113 0,'0'0'2344'0,"-14"0"-223"16,6 0-505-16,0 0-544 31,0-4-352-31,-4-4-343 0,1-11-201 15,5 2-176-15,1-1-184 0,5 2 32 16,0 9-73 0,16-1 121-16,7 1 24 0,-1 1 72 31,-2 4-56-31,-1 2 64 0,-5 0-16 0,-2 0 8 15,-9 0 8-15,0 6 136 16,-3 5 145-16,0 6 103 16,-5 2-64-1,-8 0-224-15,-3-4-96 16,3 0-216-16,0-7-136 0,5-4 160 15,2-4-129 1,4 1-95-16,2 1 120 16,0 3 16-1,0 1 16-15,0 6 80 0,0 4 120 0,8 4 64 31,-3 2 96-31,2 2 16 0,-2-1 56 0,-1 0-96 16,-2 22 40 0,-2-10-112-16,2-1-5545 15</inkml:trace>
  <inkml:trace contextRef="#ctx0" brushRef="#br0" timeOffset="2.15579E6">23955 16086 6905 0,'0'0'2577'0,"0"0"-953"0,0 0-432 16,0 0-840-1,0 0-352-15,0 0-464 0,-30 113-2056 0,23-91-5370 0</inkml:trace>
  <inkml:trace contextRef="#ctx0" brushRef="#br0" timeOffset="2.15634E6">24093 15777 744 0,'0'0'3080'31,"0"0"-1903"-31,0 0 567 15,0 0-128-15,0 0-295 0,0 0-385 16,43 28-400-16,-33-15 24 16,-2 0-112-16,-8 4-40 15,0 4 48-15,0 6-24 0,0 1-208 31,-8 0-224-31,-10-2-16 16,2-6-136-16,5-4 16 16,-1-8 64-1,4-6-8-15,5-2-128 0,3 0 56 0,0 0-40 0,0 0-248 16,0-4 176-16,8-4 144 0,7 0 112 15,1 0-64-15,-2 4 16 16,3 2-40-16,-3 2 88 16,-3 0 0-16,1 0 0 0,-7 8 8 15,-2 6 200-15,-3 5 128 16,0 2-32-16,0 3 8 15,-5 4-128-15,-8 1-176 16,0-7-32 0,-1-7-656-1,6-5-808-15,-1-10-1665 16</inkml:trace>
  <inkml:trace contextRef="#ctx0" brushRef="#br0" timeOffset="2.1566E6">24265 15937 3392 0,'0'0'1321'16,"0"0"279"-16,0 0-360 0,0 0-592 15,30 87-384-15,-18-77-184 16,3-2-80-16,-2-8 0 15,1 0-56-15,-1 0 56 0,-3-4 104 16,-2-10 32-16,-5-4 96 16,2-4-40-16,-5 0 8 0,0-5 137 15,0 4-113-15,-1-1-120 0,-11 5-8 16,3 8-96-16,-6 11-384 15,5 0-809-15,-1 0-1815 0</inkml:trace>
  <inkml:trace contextRef="#ctx0" brushRef="#br0" timeOffset="2.15861E6">25105 17234 1136 0,'0'0'1448'0,"0"0"136"0,0 0-231 0,0 0-521 0,0 0-392 15,0 0-88-15,5 0 232 16,2 0-104-16,5 2-144 0,0 1-88 31,-1 3-16-31,0 4 32 16,1 3 81-16,-7 4 143 15,-2 4-24-15,-3 5-112 0,0-2-184 47,0 1-168-47,-5-2-56 0,-6-7-120 16,1-4-8-16,2-6 184 15,0-6 0-15,5 0 112 63,-2 0 88-48,5 0 192-15,0 0-104 0,0-8-288 16,0-2 0-1,0-4 0-15,11 0 8 16,0-3 64-16,1 4-64 0,-1-2 0 0,-1 2-8 16,7-4-448 15,-2 0-880-31</inkml:trace>
  <inkml:trace contextRef="#ctx0" brushRef="#br0" timeOffset="2.159E6">25289 17215 1200 0,'-8'-8'2944'0,"0"0"873"16,-1-4-3449-16,2 2-208 0,7-2-32 16,0 2-56-16,10 4-64 31,3 2 232-31,-7 4 8 15,1 0-55-15,-3 0 55 0,-4 0 8 16,0 0 216-16,0 16-64 16,0 2-280-16,0 0-3121 0,0-2 2057 15,0-10 432-15,5-2 296 16,2 0 128-16,-7 1 80 15,0-3 192 1,1 2 72 0,-1 3 168-16,0 5 280 0,0 4-24 15,0 7-424-15,0 5-264 0,0 14-472 16,-6-4-1504-16,-1-6-3673 0</inkml:trace>
  <inkml:trace contextRef="#ctx0" brushRef="#br0" timeOffset="2.15961E6">25099 17607 2680 0,'0'0'1008'16,"0"0"57"-16,0 0 223 15,0 0-384 1,0 0-248-1,0 0-192 1,0 0-224-16,0 0-136 16,0 0 64-16,24 3 0 15,-24 5-168 1,0 0-24-16,-2-1-432 0,-9-1-288 15,5-4 48-15,1-2-8 0,5 0 392 16,0 0-144-16,0 0-56 16,0-2 464-1,11-4 48 1,0 1 272-16,-3 3 72 15,1 2 80-15,-1 0-88 0,-2 0 184 0,2 0 32 16,-1 7 16-16,-6 2 128 16,4 3-184-16,-3 5-143 0,1 0-105 15,-3 3-80-15,0 1-32 16,0-2-56-1,0-2-16-15,0-4 32 0,-7 0 8 0,-1-3-120 16,-3-6-312-16,5-4-721 31,1 0-583-31,2-8-1313 0</inkml:trace>
  <inkml:trace contextRef="#ctx0" brushRef="#br0" timeOffset="2.15997E6">25238 17584 1616 0,'0'0'1816'16,"0"0"-527"-16,0 0-145 15,0 0-448-15,26 72-200 0,-15-61-264 16,0-4-128 15,-4-3-96-31,4-2 152 16,-5-2-56-16,4 0-8 0,-5 0 56 15,-2-6 144 1,2-5 240-16,-2-2-40 15,-3-2 17-15,0-4-25 32,0 3-216-32,0 4-64 15,-8 2-144-15,-3 8-64 16,-4 2-584-16,-1 14-1049 0,0 6-2600 0</inkml:trace>
  <inkml:trace contextRef="#ctx0" brushRef="#br0" timeOffset="2.16087E6">24395 18847 56 0,'0'0'3944'15,"0"0"-3255"-15,24 0 471 0,-10 4-8 16,-1 4-480-16,-1 5-96 0,-4 0-168 16,1 6-40-16,-9 3 169 15,0 3-145-15,0 5-160 0,-9-3-144 31,-4-9-88-31,-7-6-72 0,4-8 64 32,-1 1 8-32,4-5 88 15,3 0 24-15,2 0 168 31,5 0 136-31,1 0 16 0,2 0-272 32,0 0-152-32,2 0 96 15,12 0 40-15,-1 0 8 0,5-5 8 16,0-5-64-16,-2 4-16 47,3 0-80-32,-3 1-48-15,7-2-624 16,-4-1-872-16,-4 0-2961 0</inkml:trace>
  <inkml:trace contextRef="#ctx0" brushRef="#br0" timeOffset="2.1614E6">24540 18753 2984 0,'-2'-6'1945'16,"2"-2"-113"-16,0-2-296 31,0-2-768-31,0 0-343 0,0 0 63 16,13 2-184-16,0 0-16 15,-1 4-32-15,-1 2-48 16,-3 2-80-16,0 2-32 0,-8 0 88 16,0 8-56-1,0 10 496-15,0 2-624 0,0-6-224 0,-2-2-264 31,-1-3 104-31,3-4-40 0,0-1 168 16,0 0 112-16,0 0 144 16,5 2 8-16,1-2 120 0,1 5-72 62,1-2-48-46,0 7 136-1,0 2 80 1,-1 7-16-16,-1 0 72 31,1 3-104-31,-3-1-72 0,1-3-40 0,0-7-64 16,-3-4-496-1,-2-5-768-15,3-6-1841 0</inkml:trace>
  <inkml:trace contextRef="#ctx0" brushRef="#br0" timeOffset="2.16153E6">24766 18836 3608 0,'0'2'4193'15,"0"0"-2536"-15,0 2 151 0,0 3-496 16,0 3-728-16,0 7-544 15,0 3-40-15,-3 12-824 0,-4-4-1704 16,1-8-4546-16</inkml:trace>
  <inkml:trace contextRef="#ctx0" brushRef="#br0" timeOffset="2.16235E6">24957 18649 3832 0,'0'0'2273'15,"0"0"-1105"1,0 0-168-16,0 0-264 16,0 0 169-16,0 0-281 0,0 0-240 15,42-6-232 1,-33 6-16-16,-5 2 136 0,-1 10 168 15,-3 4-8-15,0 4-40 0,0 2-144 16,-11 0-40-16,-12 4-200 16,0-6 56-16,4-8-288 0,3-3 72 15,13-9 80 32,3 0-64-31,0 0-64-16,0 0-32 0,3-3 48 15,11-5 168-15,2-2-40 16,1 1 56-16,0 2-80 0,3 1 80 15,-6 4 40-15,-2 2-40 16,-1 0-120-16,-5 0-56 0,1 13 56 16,-7 8 120-16,0 3 96 15,-5 3 144-15,-10 1-184 31,1-9-56-31,1 0-264 32,-2-1-584-17,1-4-1177 48,3-5-535-63,3-7-2409 0</inkml:trace>
  <inkml:trace contextRef="#ctx0" brushRef="#br0" timeOffset="2.16272E6">25117 18799 8209 0,'16'41'72'0,"-8"-32"-72"16,0 1 96-16,-2-1-88 15,2-5 8-15,-4-2-16 16,0-2 0-16,3 0 0 0,-2 0 0 15,0-6-64 1,3-9 56 0,-2 2-88-16,1-6 88 0,-3 2 16 15,0-4 0 32,1 3 120-47,-5-1 104 16,0 2 184-16,0 1 65 31,0 2 215-31,0 2-64 0,-7 2-136 15,-3 2-336-15,1 4 8 16,-3 2-152-16,3 2-16 0,-3 0-104 16,1 0-280-16,-15 20-208 15,5 4-673-15</inkml:trace>
  <inkml:trace contextRef="#ctx0" brushRef="#br0" timeOffset="2.16871E6">1203 8297 2680 0,'0'0'1608'15,"0"0"-919"-15,0 0 247 0,0 0 224 32,0 0-8-32,0 0-192 15,0 0-143-15,0 0-41 0,0 0-80 31,4 0-184-31,4-2-192 16,7 0-232-16,12 1-88 0,12 1 16 16,8 0 160-16,6 0 24 15,-1 0-120-15,-2 5 216 16,-5 2-56-16,-4-1-96 0,-6 0-144 15,-6-4 8-15,-3 0 88 16,-8-2-40 0,-8 0 112-16,-2 0 49 0,-5 0 63 0,-3 0-40 15,0 0-24 1,0 0-216-1,0 14-176 1,-3 2-1817-16,-9 6-4888 0</inkml:trace>
  <inkml:trace contextRef="#ctx0" brushRef="#br0" timeOffset="2.17014E6">1332 11731 1560 0,'0'0'2688'0,"0"0"-1039"0,0 0-233 15,0 0 208-15,0 0-87 16,0 0-425-16,-15-2-360 16,15 2-200-16,0-2-64 0,-3 2-8 31,3 0 9-31,0-2-81 0,-3 2 16 15,0-2-96-15,-4 2-32 0,-1-2-288 16,-3 2 48-16,-5-2-56 16,-1 2-264-16,3 0-88 15,-2 0-48-15,4 0 248 31,6 0 152-31,4 0 0 16,2 0 0-16,0 0 0 16,0 0-80-16,0 0-32 0,0-3-16 15,8 3-32 1,13 0 8 15,15-2 95-31,12 0 1 16,6-1 56-16,5-1 161 15,0-4-17-15,-3 2-88 0,-6-3 16 0,-5 2 8 16,-6 1-72-16,-8 2 72 15,-7-2 16-15,-6 1 8 16,-7 1 32-16,-3 2-128 31,-5 2 128-31,-1 0-136 0,8 0-352 0,-2 0-1281 0,-2 0-2424 0</inkml:trace>
  <inkml:trace contextRef="#ctx0" brushRef="#br0" timeOffset="2.2114E6">10666 3329 2800 0,'0'0'2025'16,"0"0"-1233"-1,0 0-272-15,0 0-208 16,0 0 16-16,0 0-32 0,23 56 344 16,-9-32-296-16,7 4-120 0,-1 3-104 0,-3-3-56 15,4-5-56-15,-6-3 8 31,3-4 0-31,-2-5 0 16,-5-6-8-16,-3-3 0 31,2-2-8-31,-2 0 8 0,2 0-8 0,1-13 200 0,3-17 224 16,16-39-424-1,-3 7-584-15,-4 1-2288 16</inkml:trace>
  <inkml:trace contextRef="#ctx0" brushRef="#br0" timeOffset="2.21282E6">11054 14256 2800 0,'0'0'2153'15,"0"0"-329"1,0 0-128-16,0 0-111 0,0 0-257 0,0 0-448 31,-33-31-272-31,27 24-192 0,4-2-112 16,1-1-208-16,1-1-88 15,0-2 0-15,0-1-8 16,0 2-8-16,0 2-72 31,0 2-80-31,1 2-32 0,11 4 80 16,1 2 8-16,3 0 32 0,3 14 0 15,2 10 72-15,-2 6-8 16,1 2 0-16,-6-1-8 15,-1-5 8-15,-3-9 8 0,-4-4-8 16,-1-7 0 0,-5-4 0-16,2-2 8 15,-2 0 0-15,0-6 0 0,5-20 8 16,1-17 40-16,5-10-48 15,15-38-464-15,2 14-1328 16,-4 11-3721-16</inkml:trace>
  <inkml:trace contextRef="#ctx0" brushRef="#br0" timeOffset="2.21426E6">11084 15434 880 0,'0'0'2488'0,"0"0"-991"16,0 0-297-16,0 0-200 0,0 0-72 16,0 0-336-16,0 0-272 15,0 0-120-15,0 0-144 0,0 0 0 16,0 4-56-1,4 13 0-15,4 5 64 16,3 1-64-16,2 6 8 16,0-3-8-16,-2-2 8 0,0-2 0 15,-6-6 40-15,2-4-48 16,-2 0 9-1,-1-4 7-15,1 0-8 16,0-1-8-16,-3-6 0 16,-1 1 8 15,-1-2-8-31,0 0 0 0,2 0 0 0,1 0 8 0,2-10 88 0,5-12 32 0,-2-4 24 15,3-4-88-15,2-2-56 32,-2 2-8-32,4-8-80 15,-1 6-665-15,-1 6-1799 0</inkml:trace>
  <inkml:trace contextRef="#ctx0" brushRef="#br0" timeOffset="2.21576E6">18910 3357 1640 0,'0'0'2328'16,"0"0"-951"-16,0 0 23 16,0 0-272-16,0 0-416 15,0 0-320 1,0 0-152-16,0 0-120 0,-5-2-112 15,5 6 0-15,0 10-8 0,0 2 57 16,9 2-49-16,0 0 40 16,3-2-32-16,-1-2-16 31,2-1 16-31,-5-4-16 0,6-3 8 15,-2 0 0 1,-1 1 0-16,-1-3 0 0,1-1 0 0,-1-1-8 16,1-2 8-16,2 0-8 15,1 0-8-15,1-5 8 0,4-16 8 31,4-7-8-15,0-8-80-16,6-28-497 0,-5 8-1343 0,-6 3-5048 0</inkml:trace>
  <inkml:trace contextRef="#ctx0" brushRef="#br0" timeOffset="2.22804E6">2029 9042 3272 0,'0'0'2009'0,"0"0"-1137"0,0 0 280 0,0 0 272 32,0 0-335-32,0 0-417 15,0 0-208-15,0 2-56 16,0-2-72-16,0 0-136 0,0 0-72 15,0 0 16-15,0 0-80 0,0 0-64 16,0 0 0-16,0 0 0 31,0 0-8-31,0 0-8 16,0 0 16-16,0 0 0 0,0 0 8 15,0 0 0-15,0 0 8 16,4 0 64-16,4 0-72 0,1 0 0 16,4 0 0-16,3 0 8 31,-1-2-8-16,4 0 0-15,1-3 8 0,-1 1-16 0,-3 1 16 16,2 1 0-16,1 2-16 16,-2-2 8-16,2 2-8 0,4 0 0 0,-2 0 0 15,0 0 0 1,4 0 0-1,-4 2 0 1,2 2 0-16,0-3-40 16,-4 3 40-16,2-2 0 0,-3-2 0 0,4 0-832 15,-4-11-1705-15,-5-3-4752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1-04-14T02:36:21.6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3616 2646 0,'18'0'156,"-1"0"-125,19 0-15,-19 0-1,18 0 1,1 0 0,-1 0-1,18 0 1,-18 0-1,0 0 1,-17-18-16,17 18 16,-17 0-16,17 0 15,1 0 1,-36-35-1,17 35 1,1 0 0,0 0 15,17 0-16,-18 0 17,1 0-17,-18 0 79</inkml:trace>
  <inkml:trace contextRef="#ctx0" brushRef="#br0" timeOffset="1">4674 3087 0,'36'17'187,"-1"-17"-172,0 0 1,-17 0-16,17 0 16,-17 0-1,-1 0-15,19 0 0,-19 0 16,1 0-16,17 0 15,0 0 1,-17 0 0,17 0-1,1 0 1,-1 0-1,0 0 1,18 0 0,0 0-1,-18 0 1,-17 0-16,17 0 15,-17 0-15,17 0 0,-17 0 16,17 0 0,-17 0-16,35 0 15,-18 0 1,0 0-1,-17 0 1,-1 0 0,19 0-1,-1 0-15,0 0 16,18 0-1,0-35 1,-18 35-16,1 0 0,-1-17 16,-17 17-1,-1 0-15,19 0 16,16 0-1,-34 0 1</inkml:trace>
  <inkml:trace contextRef="#ctx0" brushRef="#br0" timeOffset="2">8449 3210 0,'0'0'187,"18"0"-172,17 0 1,-17 0 15,-1 0-15,18 0 15,-17 0-15,0 0-1,35 0 1,-18 0-1,0 0 1,-17 0-16,17 0 16,-17 0-16,-1 0 15,1 0-15,17 0 16,-17 0-16,0 0 15,17 0-15,-17-17 16,-1 17-16,18 0 0,-17 0 16,0 0-1,35 0-15,-36 0 16,-34 17 93</inkml:trace>
  <inkml:trace contextRef="#ctx0" brushRef="#br0" timeOffset="3">12277 3810 0,'0'-18'109,"0"1"-93,0-19-1,0 19 1,0-1 0,17 18 15,-17-17-16,18 17 17,17-36-17,-17 36 16,-1 0 1,19 0-17,-19 0 1,1 0-1,17 0 17,1 0-17,-19 0 1,-17 0-1,18 36 1,17-19 0,-17 18 15,17-17-16,-17 17 1,-18-17 0,35-18-1,-35 18-15,0 17 16,18-35-1,-18 18 1,0-1 0,0 18-16,0-17 15,0 0 1,0-1-1,0 19 1,0-36 0,0 17-16,0 1 15,-36-18 1,36 35-16,-17-17 15,-19 17 17,19-17-17,-1-18 1,18 17-1,-35-17 1,17 0 0,1 0-1,17 36-15,-53-36 16,35 0-1,0 0 1,-17 0 15,17 0-15,1 0 15,-1 0-15,-17 0-1,35-18 1,-18 18-1,-17-18 1,17 18 15,18-17-15,-17 17-1,17-35 1,0 17 15,-36 0 0,36-17 1,0 17-17,0 1 16,0-19-15,0 19 0,0-19-1,0 1 1,0-18-1,0 18 1,0 17-16,0 1 47,18 17-32,-18-36-15,18 36 16</inkml:trace>
  <inkml:trace contextRef="#ctx0" brushRef="#br0" timeOffset="4">12418 3210 0,'0'-17'78,"0"34"125,0 1-187,0 0-1,0 17 1,0-18-1,0 1 1,0 17 0,0-17-1,0-18 1,0 18-1,0 17 1,0 0 0,0-17 15,17-18 0,-17 17-31,0 19 16,0-19-1,0 1 1,0 17 15,0-17 78,0-18-15,-35 0-94</inkml:trace>
  <inkml:trace contextRef="#ctx0" brushRef="#br0" timeOffset="5">12277 3457 0,'0'18'63,"17"-18"-32,-17 35-15,18-35-1,-18 18-15,18-18 16,-18 17-16,35-17 15,-35 36 1,17-36-16,-17 17 16,18-17-1,-18 18-15,35 17 31,-17-35-15,-18 18 0,18-18 15,-18 18 0,35-18 0,-35 0 63,0-18-47,0-17-32,0-1 1,0 1-1,18 0 1,-18 17 0,35 18-16,-35-18 15,0 1 48,18 17-63,-18-35 31,0 35 78</inkml:trace>
  <inkml:trace contextRef="#ctx0" brushRef="#br0" timeOffset="6">12418 3828 0,'0'0'109,"0"35"-78,0 0-15,0 0-1,0 1 1,0-19 0,0 36-1,0-35 1,17 0-1</inkml:trace>
  <inkml:trace contextRef="#ctx0" brushRef="#br0" timeOffset="7">12435 4269 0,'0'0'249,"18"0"-233,-18 35 0,0-17-1,0-1 16,18-17-31,-18 35 47,0-17 0,0 0-16,0-1-15,0 19-1,0-19 17,0 1-1,0 17-16,0-17 1,0-1 0,0 19 15,0-19 0,0 1-15,0 17 15,0-17-16,0 0 17,0 17-1,-18-53 31</inkml:trace>
  <inkml:trace contextRef="#ctx0" brushRef="#br0" timeOffset="8">12365 4568 0,'0'0'109,"0"36"-62,0-19-16,35-17-15,-35 36-1,18-36-15,-18 17 16,17-17 0,19 18-1,-19-18 48,-17 35-48,18-35 32,-18 18-16,0-18 297,35 0-328,-35-35 15,0 17 17,18 18-32,-18-18 0,0-17 15,18 35 1,-18-18-1,35 18 1,-35-17 0,0-19 15,17 36-16</inkml:trace>
  <inkml:trace contextRef="#ctx0" brushRef="#br0" timeOffset="9">12153 4921 0,'-35'0'15,"35"-17"95,18 17-110,-1 0 15,18-36 1,1 36-1,-1 0 1,-17 0 0,-18-17-16,17 17 15,36 0 1,-35 0-1,-18-36-15,17 36 16,19 0 0,-19 0-1,1 0 16,0 0-15,-18-17 0,35 17-16,-17 0 31,-1 0-16,19 0 1,-19 0 0,1 0-1,17 0 1,-17 0 15,-1 0-15,19 0-1,-19 0 16,1 0-15,0 0 0,17 0-1,-35 0-15,17 0 16,1 0-1,35 35 1,-35-35 0,-1 0-1,19 18 1,-19-18-1,19 35 17,-19-35-32,-17 18 15,35-18 1,-17 0-1,-18 35-15,53-35 16,-35 0 0,-18 18-16,17-18 15,19 17 1,-19 18-1,-17-17 17,18-18-17,-18 18 1,35-18-1,-35 35 1,18-17 15,-18-1-15,35 19-1,-35-19 17,0 18-17,-18 1 1,18-19-16,-17 19 15,17-1 1,-36-17 0,36 17-1,-17-17 16,-18-18-15,35 17-16,-18-17 16,0 35-1,-17-35 1,35 18-16,-18-18 15,1 0 1,-19 35 0,1-35-1,0 0-15,0 18 31,-18-18-31,35 0 16,0 0-16,1 0 16,-19 35-16,19-35 15,-18 0 1,17 0-16,0 18 0,-17-18 15,-18 0 1,35 0-16,1 0 16,-18 0-16,-1 0 15,19 0 1,-1 0-16,-17 0 15,17 0-15,-17 0 16,-1 0 0,-16 0-1,-1 0 1,35 0-16,0 0 15,-17 0 1,0 0 0,0 0-1,-1 0 1,19 0-16,-19 0 15,1 0 1,35 0-16,-35 0 16,17 0-1,18-35 16,-17 35-31,17-18 16,-36 18-16,36-18 16,-17 18-1,17-35 1,-18 17-1,18 1 1,0-18 0,0-1-1,0 19 1,0-1-1,0-17 1,0 17 0,0-17-1,0-1 1,0 19-1,0-18 17,0 17-17,0-17 1,0 17-1,35-17 1,-17-18 0,-18 35-1,18 18-15,-18-17 31,35 17-31,-18 0 16,-17-36-16,36 36 16,17-17-1,-36 17 1</inkml:trace>
  <inkml:trace contextRef="#ctx0" brushRef="#br0" timeOffset="10">12136 5115 0,'0'0'31,"0"-35"1,17 35-32,36 0 31,-35 0-16,-1 18 1,19-18 0,-36 17-16,17-17 15,-17 18 16,0 17 1,0-17-17,0-1 1,0 19 15,0-19-15,-35 19-1,17-19-15,18 1 31,-35-18-31,35 35 16,-18-35 0,1 0 30,17 18-46,-35-18 78,17 0 63,0 0-126,18 0 141,18 0-124,17 0-17,-17 0 1,-1 0-1,19 0 1,-19 0 0,1 0 15,17 0-16,-17 0 1,0 0 0,-1 0 46,-52 0 156</inkml:trace>
  <inkml:trace contextRef="#ctx0" brushRef="#br0" timeOffset="11">12471 5221 0,'0'0'125,"35"0"-109,0 18-1,-17-18 1,17 0 0,18 0-1,-35 0 16</inkml:trace>
  <inkml:trace contextRef="#ctx0" brushRef="#br0" timeOffset="12">12753 5009 0,'0'0'296,"18"0"-280,34 0-1,-34 0 1,0 0-1,-1 0 1,19 0 0,-19 0-1,19 0 1,-1 0-1,-35 18 219,-18 0-140,18-1-63,-17 19-15,17-1-1,0-17 1,-36 17-16,36-18 16,0 1-1,-17-18-15,17 35 16,0 1 15,-36-19-15,36 19-16,0-19 31,-17-17 172</inkml:trace>
  <inkml:trace contextRef="#ctx0" brushRef="#br0" timeOffset="13">12594 5627 0,'0'17'218,"0"1"-187,0 0 0,0 17 1,0-35-17,0 18 1,0-1 31,18-17-32,-18 18-15,0 17 31,0-17 1,0-1-1,0 19 0,35-36-31,-35 17 16,0 1 15,0 17 0,0-17-15,0 0-1,0 17 1,0-18-1,0 1 17,0 17-17,0-17 16,0 0-15,0-1 15,0 36 0,0-35 1,-18-36 77</inkml:trace>
  <inkml:trace contextRef="#ctx0" brushRef="#br0" timeOffset="14">12418 6085 0,'0'0'141,"0"0"-126,17 0 1,-17 18 0,36-18-16,-19 35 15,1-35 16,-18 18-31,35-18 16,-35 35 0,18-35-1,-18 18 16,18-18-31,17 18 63,-18-18 233,-17 35-233,18-35-32,-18 17-16,35-34 235,-17-1-234,17 1-1,-17-19 1,17 19 0,-17-19-1,-1 36 16,-17-17-31,36-19 32,-19 19-17,-17-1 1,36 18-16</inkml:trace>
  <inkml:trace contextRef="#ctx0" brushRef="#br0" timeOffset="15">12365 6473 0,'-35'0'94,"35"0"-63,0-17-15,17 17-16,-17-35 15,18 35-15,-18-36 16,35 36-1,0-17-15,-17 17 16,0 0 0,17 0-1,-17 0 1,-1-36-1,19 36 1,-19 0 0,1 0-1,17 0 16,-17 0-15,-1 0 31,19 0-32,-19 0 1,1 18 15,17-18 0,-35 18-31,18-18 16,-18 17 0,17-17-1,-17 36 1,36-36-1,-36 17-15,17 1 16,-17 17 15,18-35-15,-18 18-16,0-1 31,0 19-15,0-19-1,35-17 1,-35 18-1,0 17 17,0-17-17,0 0 1,0-1 15,0 18-15,0-17-1,-17-18 1,17 18-1,-18-18 1,18 35-16,0-17 31,-18-18-31,18 17 31,-35-17-31,17 36 16,1-36 0,17 17-1,-35-17 1,17 0 15,0 0-15,-17 0-1,17 0 1,1 0-1,-1 0 1,-17 0 15,0 0-15,-18 0-16,17 0 15,1 0 1,17 0 31,1 0-16,17 0-31,-36 0 16,36-35-16,-35 35 15,35-18-15,-17 18 16,17-17-1,0-19 1,-18 36 0,18-53-16,0 18 15,-35 35 1,35-17-16,0-1 31,0-17-15,0 17-1,0 0 1,0-17-1,0 17 1,0 1 15,0-19-15,17 19 15,-17-1-15,18-35-1,-18 36 16,35 17-31,-17 0 16</inkml:trace>
  <inkml:trace contextRef="#ctx0" brushRef="#br0" timeOffset="16">12718 6579 0,'0'-17'0,"0"-1"31,0 0-15,0-17-1,-36 35 1,19 0-1,-1 0 1,-17 0 0,17 0-1,18 18 1,-17 17-1,17-17 1,0-1 0,0-17-1,0 36 1,17-36-1,1 0 1,-18 17-16,53-17 16,-36 36-1,1-36 16,-18 17-31,35-17 16,-35 18 15,0-1 16,0 19 0,-17-36-16,-1 0-15,18 17-1,-18-17-15,-17 0 16,17 0-1,1 0 1,-18 0 31,35-35-16,0 17 0,17 18-15,1-17-1,-1 17 1,-17-35 0,36 35-16,-36-18 15,17 18-15,-17-18 16,18 18-16,-18-35 15</inkml:trace>
  <inkml:trace contextRef="#ctx0" brushRef="#br0" timeOffset="17">12982 6668 0,'0'0'250,"36"0"-219,-19 0 16,1 0-16,-1 0 0,36 0 0,-35 0-15,-18 35 15,18-35-31,17 0 31,-17 0-15,-1 0 15,18 0-15,-17 0 15,0 0-16,-1 0 1,-17-18-16,36 18 16,-19 0-1,1 0 1</inkml:trace>
  <inkml:trace contextRef="#ctx0" brushRef="#br0" timeOffset="18">13317 6526 0,'18'18'94,"17"-18"-79,-35 18-15,36-18 16,16 17 0,-34-17-1,-18 36 1,18-36-1,-18 17 63,-18 19-78,-17-19 16,17 18-16,-17 18 16,17-17-1,18-19 1</inkml:trace>
  <inkml:trace contextRef="#ctx0" brushRef="#br0" timeOffset="19">13600 6562 0,'0'-18'234,"0"0"-187,0-17 0,0 17-32,0 1 32,0-18-16,17 35-15,-17-18 15,35 18-15,-35-18-1,18 18 32,-18-35-47,18 35 63,-18-18-48,35 18 16,-35-17-15,18 17 15,-1 0 16,19 0-16,-19 0 16,1 0-16,17 0 16,-17 0 0,-1 0-16,1 0 0,17 0 0,-17 0-15,17 0 15,-17 0-15,-18 35-1,18-35-15,17 18 32,-18 17-17,19-17 16,-36-1-15,17-17 0,-17 35-1,0-17 1,0 0-1,0 17 1,18-35-16,-18 18 0,0 17 31,0-17-15,0 35-1,0-36 1,0 1 0,0 17-1,-35-17 1,35-1-1,-18-17 1,18 36-16,-35-19 16,35 1 15,-18-18-31,18 35 31,-17-35-31,-1 0 31,-17 18-15,17-18-1,-17 0 17,17 0-17,0 0 1,1 0-1,-36 0 1,18 0 0,17 0-1,-17 0 1,17 0-1,0-35 1,-17 35 0,17 0 15,18-18 0,-17 18-31,-18-35 31,35 17-15,-18 18 15,18-35-31,0 17 16,0-17-1,0 17 1,0-17-1,-35 0-15,35-1 16,0 19 0,0-1 30,17 18-14</inkml:trace>
  <inkml:trace contextRef="#ctx0" brushRef="#br0" timeOffset="20">13847 6615 0,'-36'0'16,"19"0"15,17-36-16,-18 36-15,18-17 16,0-1 0,0-17-1,0 17 16,18 0-15,17 18 15,-17 0-15,17 0-1,0 0 1,-35 18 0,0 17-1,0-17 1,0 0-1,-18-18 1,1 35 0,17-17 77,0-1-77,0 19-1,0-1 1,0 0 0,35-35-1,-35 35-15,0-17 31,0 0 1</inkml:trace>
  <inkml:trace contextRef="#ctx0" brushRef="#br0" timeOffset="21">14270 6668 0,'0'0'156,"18"0"-140,17 0-16,-18 0 15,1 0-15,17 0 16,-17 0-16,0 0 15,17 0-15,0 0 16,0 0 0,-17 0-1,17 0 1,-52 0 15</inkml:trace>
  <inkml:trace contextRef="#ctx0" brushRef="#br0" timeOffset="22">14429 6509 0,'17'0'78,"1"0"-78,0 0 16,-18 35 0,52-35-16,-16 18 15,-19-18 1,-17 17-1,18-17 1,-18 36 0,53-36-16,-53 17 15,0 1 63,-18-18-78,1 53 16,17-18-1,-18-35-15,-17 0 94</inkml:trace>
  <inkml:trace contextRef="#ctx0" brushRef="#br0" timeOffset="23">14781 6562 0,'0'-18'63,"0"-17"-32,0 17-15,0 0 15,18-17-16,-18 18 1,18-19 15,-18 19-15,17-1-1,19-17 1,-19 35 15,-17-18-31,35 18 16,-35-18-1,18 18 1,-18-35 0,18 35-16,17-17 31,-17 17-16,-18-18 1,17 18 0,19-35-1,-19 35 1,1 0-16,-18-18 15,35 18 1,-17 0 0,-1 0-1,19 0 1,-36-35-1,17 35-15,1 0 16,17 0 0,-17 0 15,0 0-16,-1 0 1,18 0 0,-35 17-1,18-17-15,0 0 31,-18 18-31,35-18 16,-17 35 15,-1-35 0,-17 18-31,36 0 32,-36 17-17,0-18 16,0 19-15,0-19 0,0 19-1,0-19 1,0 19-1,-18-1 1,18 18 0,-18-18-1,18-17 1,0 17-1,-17-35-15,17 18 16,-36-1 0,19 36-1,-19-35 1,1 17-1,0-17 1,0 17 0,-1-35-1,36 18-15,-17-18 16,-36 0-1,53 17-15,-35-17 16,-1 0 0,1 0-1,0 0-15,35 36 16,-36-36-16,1 0 15,17 0 1,-34-18-16,34 18 16,18-35-1,0 17 1,0-17-1,0-18-15,0 18 16,0 17-16,0-17 16,0 17-16,0 0 15,0-17 16</inkml:trace>
  <inkml:trace contextRef="#ctx0" brushRef="#br0" timeOffset="24">14993 6368 0,'0'17'63,"35"1"-63,-35 17 15,0 0-15,0 1 16,0 17-1,0 0-15</inkml:trace>
  <inkml:trace contextRef="#ctx0" brushRef="#br0" timeOffset="25">15099 6456 0,'18'17'31,"-18"19"-15,35-36-16,-35 17 15,17-17-15,1 36 16,17-36 0,-17 0-1,0-18 16,-18 0-15,35 18-16,-35-17 16,18 17-16,-18-53 15,0 35 1,0 1-1,0-19-15,-18 19 16,-17 17 0,17 0-16,0 0 15,-17 0 1,17 0-1,18 0 1,0 35 0,-17-35-16,17 18 15,0-1 1,0 1-1,0 35 1</inkml:trace>
  <inkml:trace contextRef="#ctx0" brushRef="#br0" timeOffset="26">15575 6544 0,'-17'0'16,"34"0"62,18 0-63,1 0 1,-19 0-16,19 0 16,-19 0-1,36 0-15,-35 0 0,17 0 16,-17 0-1,17 0 17,-17 0-1,-18 0-16</inkml:trace>
  <inkml:trace contextRef="#ctx0" brushRef="#br0" timeOffset="27">15787 6421 0,'17'0'47,"-17"0"-47,18 0 16,17 35-1,1-35 1,-36 17-1,35-17-15,-17 0 16,-18 18 0,35-18-1,-35 35 16,0-17-15,0 0-16,-18 17 16,18-17-16,-17 17 15,-19 0 16,19-52 32</inkml:trace>
  <inkml:trace contextRef="#ctx0" brushRef="#br0" timeOffset="28">16175 6544 0,'-18'0'63,"18"-18"-32,0-17-15,0 17-1,0 1-15,0-18 16,0 35-16,0-36 15,18 36 1,-18-17-16,35 17 16,-17-36-1,17 36 1,0-17-1,1 17 1,-1 0 0,0 0-1,0 0 1,-17 0-1,-18 0-15,18 0 0,17 0 16,-17 35 0,-1-35-1,-17 18 1,36-18-16,-19 17 15,18 19 17,-17-19-17,-18 18 16,18-35-31,-18 18 16,0 0 0,0 17-1,0 18-15,0-35 16,0-1-1,0 19 1,0-1-16,0 0 16,-36-17 15,36 17-16,-35-35 1,35 18-16,-17-18 16,17 17-16,-18-17 15,18 36-15,-35-36 16,17 17-1,0-17-15,-17 0 16,17 0 0,1 0-1,-18 0 1,-1 0-1,19 0 1,-36-35 0,35 17-1,18-17 1,-35 0 15,35 17-31,0-17 16,0 17-1,0-17-15,0 17 0,0-35 16,0 36-16,0-1 15</inkml:trace>
  <inkml:trace contextRef="#ctx0" brushRef="#br0" timeOffset="29">16387 6526 0,'0'18'62,"17"35"-46,-17-35-16,0 17 15,0 0 1</inkml:trace>
  <inkml:trace contextRef="#ctx0" brushRef="#br0" timeOffset="30">16528 6473 0,'0'18'31,"0"17"-15,0 1-1,0-19 1,0 19 0,0-1-16,0-17 15,0-1 16</inkml:trace>
  <inkml:trace contextRef="#ctx0" brushRef="#br0" timeOffset="31">3810 8343 0,'0'0'156,"18"0"-140,17 0 15,-17 0 0,-1 0-15,18 0-1,1 0 1,-19 0 0,1 0-1,17 0 1,-17 0-1,0 0 1,17 0 0,-17 0-1,-1 0 1,18 0 15,1 0-15,-19 0-1,1 0 1,17 0-1,-17 0 17,0 0-17,17 0 16</inkml:trace>
  <inkml:trace contextRef="#ctx0" brushRef="#br0" timeOffset="32">12629 7020 0,'0'-17'172,"0"17"140,0 35-297,0-17 1,18-1 15,-18 18 0,0 1-15,0-19-1,0 1 1,0 17 0,0-17-1,0 0 1,0 34-1,0-16 1,0-1 0,0-17-16,0 17 15,0-17 16,0-1 1,0-17-17,-18 0 32</inkml:trace>
  <inkml:trace contextRef="#ctx0" brushRef="#br0" timeOffset="33">12471 7514 0,'0'0'47,"35"0"-32,0 0 1,1 18 15,-36 17-31,17-35 0,-17 35 16,35-35-16,-35 36 15,18-36-15,0 35 16,17-35 15,-35-18 32,0 1-48,18-1 1,-18-17-1,17 35 1,19-18 0,-19 18-1,-17-18 1,35 18-1,-35-35-15,18 35 63,-18 18-32</inkml:trace>
  <inkml:trace contextRef="#ctx0" brushRef="#br0" timeOffset="34">12418 7920 0,'0'-18'63,"0"-17"-48,0 35 1,35-18 0,-17 18-16,-1-35 15,36 35 1,-35-18-1,17 18 1,0 0 0,1-35-1,-19 35-15,1 0 0,17 0 16,-17 0-16,0 0 15,34 0 1,-16 0 0,-36 18-16,35-18 0,-35 35 15,18-35-15,-18 35 16,35 1-1,-35 17 1,18-36 0,-18 18-16,0 1 15,0-19-15,0 19 16,0 34 15,0-35-15,0-35-16,0 36 15,-36-19 1,19 19-1,-19-19-15,-17 19 16,18-19 0,18-17-1,17 35 1,-36-35-16,-17 18 15,18-18 1,17 0-16,-17 0 16,18 0-16,-1 0 15,-17 0-15,17-35 16,0 35-16,-17 0 15,35-18-15,-35 18 16,17-17 0,18-36-16,-35 35 15,35 0-15,0-17 16,0 17-16,0 1 15,0-36 1,0 35 0,0 1-1,0-19 1</inkml:trace>
  <inkml:trace contextRef="#ctx0" brushRef="#br0" timeOffset="35">12559 8079 0,'0'35'78,"0"35"-62,0-34-16,0-1 15,0-17-15,0 17 16,0-17 0,18-18-1,-18 0 16</inkml:trace>
  <inkml:trace contextRef="#ctx0" brushRef="#br0" timeOffset="36">12629 7955 0,'18'0'15,"0"0"1,35 0 0,-36 0-1,19 35 16,-36-17-15,0 0 0,-18 17-1,18 0 1,-35-35-16,35 18 15,-18-18-15,18 0 63,0 0-63,35 0 15,1 0 1,-1 0 0,0 0-1,-35 0-15,18 0 16,-18 35-16,0 0 15,0 1 1,0-19 0,0 19-1,-36-36 1,36 17-1,-52-17-15</inkml:trace>
  <inkml:trace contextRef="#ctx0" brushRef="#br0" timeOffset="37">12629 8449 0,'0'0'125,"18"0"-109,-18 0 93,0 53-93,0-35-1,0 34-15,0-34 0,0 0 16,0 17-16,35-17 15,-35-1-15,0 19 16,0-1-16,0 0 16,0 0-16,0 1 15,0-19-15,0 19 16,0-19 15,0-34 31</inkml:trace>
  <inkml:trace contextRef="#ctx0" brushRef="#br0" timeOffset="38">12506 8855 0,'0'0'31,"35"0"0,-17 35 0,-18-17-15,18-18-16,-18 17 16,35 19-1,-18-19 1,19-17-1,-36 18 1,17-18 78,-17 0 46,18 0-124,-18-35-1,35-1-15,-17 1 16,17 17-1,-17 18 1,-18 0 31,0 0-32</inkml:trace>
  <inkml:trace contextRef="#ctx0" brushRef="#br0" timeOffset="39">12312 9260 0,'0'-17'31,"0"-1"-16,35-35 1,-17 18 0,17 17-1,-17-17 1,17 35-1,-35-18 1,35 18-16,1 0 16,-1 18-1,-17-18-15,-1 35 16,18-35-16,18 0 0,-17 18 15,-1-18-15,0 0 16,0 0-16,-17 0 16,0 35-16,17-35 15,-35 36-15,18-19 16,-18 36-16,35-18 15,-35 1 1,0-19-16,0 1 16,18 17-16,-18 0 15,0 1-15,0-1 16,0 53-1,-36-53-15,36-17 0,-17 17 16,17-17-16,-53-18 16,53 18-16,-36-18 15,19 0 1,-18 35-16,-1-35 0,-17 0 15,0 0-15,18 0 16,-18 0-16,18 0 16,0 0-16,17 0 15,-17-18 1,35-17-16,-36 17 15,36-17-15,0-18 16,0 0-16,-17-53 16,17 71-1,0-18 1</inkml:trace>
  <inkml:trace contextRef="#ctx0" brushRef="#br0" timeOffset="40">12541 9349 0,'0'53'63,"0"-18"-63,0 0 15,0 0-15,0-17 16,0 17-16,0-17 16</inkml:trace>
  <inkml:trace contextRef="#ctx0" brushRef="#br0" timeOffset="41">12718 9278 0,'0'18'31,"0"-18"-15,0 53-16,0-36 15,-18 1 1,18 17-16,0 0 15,-35-17 1,35 17 31,0-35-32,53 0 17,-18 0-17,0 0 1,-17 0-1,17 0 1,-17 0 0,-1 0-1</inkml:trace>
  <inkml:trace contextRef="#ctx0" brushRef="#br0" timeOffset="42">12806 9331 0,'-35'18'32,"35"17"-17,0 0-15,0 0 16,0 1-16,-18 17 15,18-36-15,0 19 16,0-19 0,-18-17 46</inkml:trace>
  <inkml:trace contextRef="#ctx0" brushRef="#br0" timeOffset="43">13035 9419 0,'-35'0'94,"35"18"-79,-18-18 17,36 0 92,35 0-108,-36 17-16,19-17 0,-19 0 16,1 0-16,17 0 15,-17 0-15,0 0 16,34 0-1,-34 0-15,17 0 16,1 0 15</inkml:trace>
  <inkml:trace contextRef="#ctx0" brushRef="#br0" timeOffset="44">13300 9313 0,'0'0'31,"0"0"-15,35 36 15,-17-36-16,-18 17 1,17-17-16,19 36 16,16-19-1,-34-17 1,-18 18-16,18-18 15,-18 35 1,0-17 15,-18 17-15,-17 18-1,-18-35 1,35-18 15,18 0 32</inkml:trace>
  <inkml:trace contextRef="#ctx0" brushRef="#br0" timeOffset="45">13600 9313 0,'0'-17'31,"0"-19"0,17 19 0,1-18-15,17 35 15,-35-36-31,18 19 16,-1 17-1,-17-36 1,36 36-16,-19-17 15,1 17 1,-18-18-16,35 18 16,1-35-1,-19 35 1,18 0 15,1 0-15,-1 0-1,-35 0-15,35 0 16,1 35-1,-1-35-15,-35 35 16,17-35 0,-17 18-16,18-18 0,-18 35 15,35-35-15,-35 18 16,18-18-16,-18 18 15,18-18 1,-18 35-16,35-35 0,-35 17 16,18 1-1,-18 17 1,0-17-1,17-18-15,-17 35 16,0 1 0,0-19-1,0 18 1,0-17-1,0 17 1,0-17 0,0 0 15,0-18-31,0 35 15,-17-17 1,17-1 0,-36-17-16,36 35 15,-17-17 1,17 0-1,-18-18-15,18 35 0,-35-35 32,35 18-32,-18-18 0,18 17 0,-18-17 15,-17 36 1,18-36-1,-19 17 1,19-17 0,-19 0-1,36 35-15,-35-35 16,0 0-1,-18 0 1,35 0 0,1 0-1,-19 0 1,19 0-16,-1 0 31,18-17-15,-35 17-16,17 0 15,18-18 1,-18 18-1,18-17 1,-35-36 0,35 35-1,0 0-15,0-17 16,0 17-16,0-17 15,0 0-15,-17 0 0,17 17 16,0-17 0,0-1-1,0-16 1,35 16-1,-35 19 1,17 17-16,-17-36 31</inkml:trace>
  <inkml:trace contextRef="#ctx0" brushRef="#br0" timeOffset="46">13847 9437 0,'0'17'31,"0"1"-15,0 17-16,0-17 0,0 0 15,0 17-15,0-17 16,17-18 15</inkml:trace>
  <inkml:trace contextRef="#ctx0" brushRef="#br0" timeOffset="47">13988 9296 0,'0'17'15,"0"1"1,0 0-16,0 17 15,0-17-15,0-1 16,35 18 15,-17-35-15,-18 18-1,35-18-15,-35 18 16,17 17 0,-17-17 15,0 17-16,0-17 17,-17-18-17,17 17 1,-35-17-16,-1 0 15,19 0 1,-1 0-16</inkml:trace>
  <inkml:trace contextRef="#ctx0" brushRef="#br0" timeOffset="48">13988 9349 0,'17'0'31,"-17"-36"-31,36 36 16,-19 0-1,18 0 1,-17 0 0,35 0-1,-35 0 1,-1 0 15</inkml:trace>
  <inkml:trace contextRef="#ctx0" brushRef="#br0" timeOffset="49">14358 9490 0,'-35'0'16,"52"0"109,1 0-125,17 0 15,1 0 1,17 0 0,-18 0-1,0 0 1,-17 0-1,17 0-15,0 0 16,-17 0 0,-18-18 15,18 18-16</inkml:trace>
  <inkml:trace contextRef="#ctx0" brushRef="#br0" timeOffset="50">14587 9331 0,'18'0'109,"0"0"-109,-18 0 16,35 0-16,18 35 16,-18-17-1,-17-18 1,-18 35-1,35-35 1,-35 35 31,-18-35-32,18 53-15,-35-17 16,35-19-16,-35 1 16,0 17-1,17-35 16</inkml:trace>
  <inkml:trace contextRef="#ctx0" brushRef="#br0" timeOffset="51">15028 9349 0,'0'-18'15,"0"-17"17,0 35-17,0-18 1,0 0-1,18 18-15,-18-35 16,35 35 0,-35-17-1,18 17 1,-18-18-16,18 18 15,17 0 1,-18 0 0,1 0-1,17 0 1,1 0-1,-19 0-15,19 0 0,-19 0 16,36 35 0,-35-35-16,17 18 15,0-18 1,-35 17-1,18-17-15,-18 36 16,18-36 0,-18 17-16,35 19 15,-35-1 1,0 0-1,0 0 1,0 1 0,0-1-1,0 18 1,0-18-1,0-17 1,-18 17 0,18 18-1,-17-53-15,17 35 16,-36-35-16,36 18 15,-17-18-15,17 18 16,-18-18-16,-17 35 16,-18-35-1,18 35 1,17-35-1,-17 0-15,17 0 0,-17 0 16,17 0 0,-17 0-16,17 0 15,1 0-15,-19 0 16,-17 0-1,53-35-15,-17 35 16,17-18 0,-18 18-16,18-53 0,-35 18 15,35-18-15,0 18 16,-18 0-16,18-1 15,0 1-15,0 0 16,0 17-16,0 0 16,0-17 46</inkml:trace>
  <inkml:trace contextRef="#ctx0" brushRef="#br0" timeOffset="52">15134 9437 0,'0'17'62,"0"36"-62,0 0 0,0 0 16,0-18-16,0 1 16,0-1-1,0-53 48</inkml:trace>
  <inkml:trace contextRef="#ctx0" brushRef="#br0" timeOffset="53">15258 9349 0,'0'0'47,"0"35"-47,0 0 16,-18 0-16,18 18 15,0 0-15,0-17 16,0-1-16,0-18 15,0 1-15,0-18 0,0 35 16,35-35-16,-17 0 16,0 0-1,-18-17 1,35 17-1,-35-36-15,0 1 16,0 0 0,0 17 15,-18 18 0,1 0-15,-1 0-1</inkml:trace>
  <inkml:trace contextRef="#ctx0" brushRef="#br0" timeOffset="54">15575 9543 0,'0'35'109,"0"-35"-93,35 0-1,1 0-15,-19 0 16,1-18-16,17 18 0,-17 0 15,35 0 1,-18-17 0,-17 17-1</inkml:trace>
  <inkml:trace contextRef="#ctx0" brushRef="#br0" timeOffset="55">15752 9437 0,'17'0'47,"18"0"-31,1 0-1,-19 17 1,19-17-16,-1 18 15,-17-18 1,-18 18 0,17-18 15,-17 35-16,0-17 17,-17 17-17,-54 35 1,53-34-16,1-36 15,17 35-15,-36-35 0</inkml:trace>
  <inkml:trace contextRef="#ctx0" brushRef="#br0" timeOffset="56">16140 9419 0,'-18'0'16,"18"-35"-1,0 17 1,0 1-16,0-19 16,18 19-16,-18-19 15,70-16 1,-52 34-16,17 0 15,-17 18-15,35-53 16,-18 53-16,0 0 16,18 0-16,-18 0 15,1 0-15,-1 18 16,-17-18-16,17 35 15,-18-35-15,19 53 16,-19-18-16,-17-17 16,36 0-16,-36 17 15,0-17-15,0 17 16,0 0-16,0-17 0,0-1 15,0 19-15,0-1 16,0-17 0,-18-18-16,18 53 15,-35-53-15,-1 35 16,19-35-16,-1 35 15,-70 0 1,35-35-16,0 18 16,0-18-16,18 0 15,17 0-15,1 0 16,-19 0-16,36-18 15,-35-17-15,35 0 0,-35-18 16,35 0-16,0 0 16,0 18-16,0 17 15,0-17 1</inkml:trace>
  <inkml:trace contextRef="#ctx0" brushRef="#br0" timeOffset="57">16387 9384 0,'0'0'15,"0"53"1,0-18-1,0-17 1,0-1-16,0 19 16,0-36-16,0 53 15,0-36 1</inkml:trace>
  <inkml:trace contextRef="#ctx0" brushRef="#br0" timeOffset="58">16422 9260 0,'17'0'47,"19"-17"-32,-19 17-15,36 0 16,-17 0 0,-19 0-1,1 0 16,-18 0 32,0 35-48,0-17 1,-35 35 0,35-18-1,-18 18 1,18 0-16,-35-18 0,35 0 15,0-17-15,-18-18 16,18 53-16</inkml:trace>
  <inkml:trace contextRef="#ctx0" brushRef="#br0" timeOffset="59">13899 2593 0,'0'-18'16,"0"-17"0,-35 35-16,-4039-18 15,8131 18 1,-4075 0-16,-35 0 15,53 71 1,-18-18-16,18 0 16,0 0-1,0 0-15,0 0 0,0-18 16,53-18-16,-53 1 15,36-18-15,16 0 16,-34 0 0,17 0-16,-17 0 0,0-35 15,-18 0-15,53-1 16,-53-17-16,0 18 15,0-36 1,0 89 15,17 35-15,-17-35-16,0-1 15,35-17-15,-35 36 16,18-36-16,0 0 16,-18-36-1,35 19-15,-35-1 0,0-17 31,0 17-31,0 0 0,-18 18 0,1-35 16,17 35 46</inkml:trace>
  <inkml:trace contextRef="#ctx0" brushRef="#br0" timeOffset="60">14199 2575 0,'36'0'15,"-36"18"17,0 0-32,0 17 15,0 0-15,0 0 16,0-17-16,0 0 15,0-18 32,0-18-47,17-17 16,-17 17-16,36 0 15,-1-17 1,-18 35 0,-17 18-1,36-18-15,-36 35 0,0 0 31,17 1-31,-17-19 16</inkml:trace>
  <inkml:trace contextRef="#ctx0" brushRef="#br0" timeOffset="61">14429 2575 0,'0'0'15,"17"0"-15,19-17 16,-19 17-16,1 0 15,17-36-15,-17 36 16,17 0-16,-17 0 16,-18-17-16,35 17 15</inkml:trace>
  <inkml:trace contextRef="#ctx0" brushRef="#br0" timeOffset="62">14570 2469 0,'0'0'16,"0"53"0,0-17-1,0-1 1,0 18-16,0 0 0,0-36 15</inkml:trace>
  <inkml:trace contextRef="#ctx0" brushRef="#br0" timeOffset="63">14693 2522 0,'18'0'0,"-18"18"0,0 17 15,0 1-15,0 16 16,0-16-16,0-1 15,0-17 1,17-18 0,-17-36-1,0 1-15,53-18 16,-53 18-16,36 17 15</inkml:trace>
  <inkml:trace contextRef="#ctx0" brushRef="#br0" timeOffset="64">14852 2540 0,'35'18'16,"-35"-1"-1,0 1-15,0 17 0,0-17 31,18-18-31,17 0 16,-35 0-16,53-35 16,-53 17-16,18-17 15,-18-1 1,0 19-1,-18 17-15,0 0 16,-17 0-16,17 0 16,1 0-1,17-36-15</inkml:trace>
  <inkml:trace contextRef="#ctx0" brushRef="#br0" timeOffset="65">15028 2328 0,'18'0'0,"-18"18"15,0 17-15,0 18 16,35 18 0,-17-54-16,-18 19 15,53-19-15,-53 19 16,17-36-16,-17 17 15,36-17-15,-1 0 16,-17 18-16,-1-18 16,36 0-16,-18-35 15</inkml:trace>
  <inkml:trace contextRef="#ctx0" brushRef="#br0" timeOffset="66">15646 2205 0,'0'0'32,"0"53"-17,0 0-15,0 17 16,0 1-1,0 17-15,17-17 0,-17-1 16,0 1-16,0-18 16,0 0-16,0-18 15,0-18 1,36-17-16,-36 18 0,-18-36 31</inkml:trace>
  <inkml:trace contextRef="#ctx0" brushRef="#br0" timeOffset="67">15558 2593 0,'0'-18'0,"17"-17"16,18 35-1,-17-18 1,17 18-16,-17 0 16,0 0-16,17-35 15</inkml:trace>
  <inkml:trace contextRef="#ctx0" brushRef="#br0" timeOffset="68">15787 2346 0,'0'18'31,"0"17"-31,0 18 16,0 0-16,0 0 16,0 0-16,0-18 15,17-35-15,-17 35 16,18-35-1,-18-18 1,0-17 0,35 18-16,-35-19 0,18 36 15,0 0 16,-18 18-31,35-18 32,-17 0-17,17-35 1,-35 17-16,0-17 15,-35 35 17,17 0-17</inkml:trace>
  <inkml:trace contextRef="#ctx0" brushRef="#br0" timeOffset="69">15963 2505 0,'18'0'16,"-18"0"-16,35 53 15,-35-36 1,18-17 15,-1-17-15,-17-19-1,36 36-15,-36-17 16,17 17-16,-17 0 15,18 0 1,-18 35-16,35-35 16,-17-18 30,-18 1-46,0-1 16</inkml:trace>
  <inkml:trace contextRef="#ctx0" brushRef="#br0" timeOffset="70">16616 2328 0,'0'0'16,"-35"18"15,35 35-16,0-18-15,0-17 16,0 17 0,35 0-1,-18-35 1,1-35-1,-18-18 1,0 36 0,0-1-16,0-17 15,0 17 1,0 36 15,0 17-15,0 18-16,0-18 15,0 0-15,0 18 0,35 0 16,-35 0-16,0 18 15,0-18-15,0-18 16,0-17 0,0-1-16,0 18 15,0-35 16,-35 0-15,0 0-16,17-17 16,-17-1-1,35-17 1,18 0-16,-1-1 15,18 1-15,1-36 16,17 19-16,-18-1 16,-17 35-16,17-17 0</inkml:trace>
  <inkml:trace contextRef="#ctx0" brushRef="#br0" timeOffset="71">16775 2293 0,'0'18'15,"0"35"-15,0-18 16,0 0-16,0 0 15,0-17-15,0 0 16,0-18 46,0 0-46,0-36 0,0 19-16,17 17 15,19-71-15,-19 71 16,36-17-16</inkml:trace>
  <inkml:trace contextRef="#ctx0" brushRef="#br0" timeOffset="72">16969 2328 0,'0'-35'15,"0"35"16,-18 18-15,18-1 0,-35 19-16,35-1 15,0-17 1,0-1-16,0 18 15,0-35-15,35 0 16,-17 0 0,-18-35-1,17 18-15,-17-19 0,0 1 16,36 17-16,-36 1 15,0 17 17,0 17-17,0 19-15,0-19 16,17 1-1,18-18 1</inkml:trace>
  <inkml:trace contextRef="#ctx0" brushRef="#br0" timeOffset="73">17127 2275 0,'0'18'16,"0"17"-16,0 1 15,0 17-15,0-1 16,0 1-1,0 0-15,0 0 0,0-18 16,0 18-16,0-35 16</inkml:trace>
  <inkml:trace contextRef="#ctx0" brushRef="#br0" timeOffset="74">17110 2381 0,'0'-17'15,"17"17"-15,1 0 16,17 0-1,-17 0 1,-18 17 0,0 1-16,0 0 15,0 17-15,0-18 16,0 1-16,-18 17 0,1-17 31</inkml:trace>
  <inkml:trace contextRef="#ctx0" brushRef="#br0" timeOffset="75">17233 2134 0,'35'0'15,"-17"0"1,-18 0-16,0 53 15,35-35 1,-35 17-16,0-17 16,0 17-1,0 0-15,0-17 0,0 0 16,0-1-1,0-17 32,0-17-47,0-1 16,36-17-16,-19-1 15,19 36 17,-19 18-17,-17 0 1,0 17-16,0-17 15,0-1 1,0 19-16,0-19 0,0 1 16</inkml:trace>
  <inkml:trace contextRef="#ctx0" brushRef="#br0" timeOffset="76">15663 3351 0,'0'0'15,"36"-17"1,-1 17-1,-17 0-15,17 0 16,18-36-16,70-16 16,-88 52-16,1-18 15,-19 18-15,1 0 16</inkml:trace>
  <inkml:trace contextRef="#ctx0" brushRef="#br0" timeOffset="77">15734 3510 0,'18'0'47,"17"0"-31,18-18-16,53 1 31,-71-18-31,-18 35 0,19-18 15,-19 18 1,1-35-16,17 35 16</inkml:trace>
  <inkml:trace contextRef="#ctx0" brushRef="#br0" timeOffset="78">15734 3228 0,'18'0'171,"52"53"-155,-52-36-1,35 19-15,17 17 16,-35-36 0,1 19-16,-19-19 15,19 18-15,-1 1 16,0-1-1,-17-35 17</inkml:trace>
  <inkml:trace contextRef="#ctx0" brushRef="#br0" timeOffset="79">16828 3157 0,'-18'0'15,"18"0"-15,0 36 16,0 17-16,0 52 15,0-16-15,0-19 16,-35 1-16,35-36 16,0-17-16,0-1 31,0-17-31,53-35 31</inkml:trace>
  <inkml:trace contextRef="#ctx0" brushRef="#br0" timeOffset="80">16898 3387 0,'0'70'15,"0"-52"-15,0-1 16,0 1-16,35-18 15,-35 35-15,36-35 16,17 0 0,-53-17-16,52-19 15,-52 19-15,18-18 0,-18 17 16,0 0-16,0-17 15,-18 0 1,1 35-16,-54 35 16,71-17-1,-17-1-15,17 19 16</inkml:trace>
  <inkml:trace contextRef="#ctx0" brushRef="#br0" timeOffset="81">17145 3387 0,'0'17'16,"0"19"-16,0-19 16,35-17-16,-35 35 0,18-35 15,17 0 1,0 0-1,-35-17-15,36-1 16,-36-17-16,0 17 16,-18-35-1,0 53-15,-17-17 16,18 17-1,17 17 1</inkml:trace>
  <inkml:trace contextRef="#ctx0" brushRef="#br0" timeOffset="82">17515 3193 0,'-17'0'47,"-1"17"-47,-17 36 16,17 0-16,-17 35 15,0 0-15,-1 1 16,1 52-1,17-106-15,18-70 32</inkml:trace>
  <inkml:trace contextRef="#ctx0" brushRef="#br0" timeOffset="83">17268 3210 0,'0'18'0,"0"17"16,0 0-16,0-17 15,0 0 1,0-18-16,18 0 16,17-18-1,-35 0 1,0-34-1,0 16 1,-17 36 0,-19 36-1,36-19 1</inkml:trace>
  <inkml:trace contextRef="#ctx0" brushRef="#br0" timeOffset="84">17498 3404 0,'0'36'31,"17"-36"-31,-17 35 16,36-35-16,-19 17 15,19-17 1,-36 0 0,17-35-1,-17 18-15,0-1 0,0-17 16,0 35 15,-53 0-15,53 17-16,-35-17 15,35 18-15</inkml:trace>
  <inkml:trace contextRef="#ctx0" brushRef="#br0" timeOffset="85">18098 3210 0,'-36'0'0,"19"0"16,-1 0-1,18 18 1,-35 0 0,35 52-1,0-35-15,0-17 0,17 0 16,1-18-1,35-18 1</inkml:trace>
  <inkml:trace contextRef="#ctx0" brushRef="#br0" timeOffset="86">18186 3193 0,'0'0'0,"0"17"16,0 19-16,0-19 15,0 1-15,35 17 16,-17-35-1,17-18 1,-35-17-16,18 0 16,-18 0-16,0 17 15,0 0-15,0-17 16,0 35-1,-36 0-15,-17 35 16,53-17 0,0 0-16,0 17 15</inkml:trace>
  <inkml:trace contextRef="#ctx0" brushRef="#br0" timeOffset="87">18415 3122 0,'0'-18'0,"0"1"15,0 17 17,0 17-17,-35 19-15,35-1 16,0-17-16,0 17 15,0-17-15,17-18 32,19 0-17,-36-36 1,35 1-16,-35-18 0,35-17 31,-35 34-31,0 1 0,0-18 16,0 35-16,0 1 15,0-18 1,-17-1-1,17 36 32,0 36-47,0-1 16,0 0-16,0 18 15,0 0-15,0-18 16,0 0-16,0-17 16,0-18-16,0 18 15,35-18-15,0 0 16,-17 0-16,-18 0 15,35 0-15,0-18 16,1-17 0,-1 17-1,-35-17 1,0 17-1,0 1 1,-18 17 31,1 0-32,17 35 1,-36 0-16,36 18 16,0-35-16,0 17 15,36 18 1,-1-35 0,-18-18-1,19 0-15,-19 0 16,1 0-16,17 0 15</inkml:trace>
  <inkml:trace contextRef="#ctx0" brushRef="#br0" timeOffset="88">18045 2011 0,'-18'0'0,"0"0"31,1 0-15,17 35-1,-36 18-15,36 0 16,-53 35-16,53-17 16,0-1-16,0-17 15,0 0-15,0-18 0,18-17 16,35 17-1,-35-35 1,35 0-16</inkml:trace>
  <inkml:trace contextRef="#ctx0" brushRef="#br0" timeOffset="89">18309 2222 0,'0'-17'16,"-17"17"-1,17-35 1,-36 35-16,1 52 31,35 19-31,-35 17 16,35-35-16,0-18 15,0-17-15,0 17 16,0-35-16,35 0 16,0 0-1,-35-17 1,36-19-1,-36 19-15,35-18 0,-35 17 0,0-17 16,17 52 15,-17 1-15,0 17-16,36-17 0,17 17 15,-18-35 1,-35-18 0,35 1-16,-35-18 15,35 17-15,-35 0 16,0-17-16,0 17 15,0 1-15,-17 17 16,17-36-16,-18 36 16,18 18 30,0 0-14,0 17-17,0-17 1,0-1-1,35-17 48,-35 0-63,36 0 15,-1-35-15,-17 35 0,-1-53 16,36 53 0,-35 0-1,-18 18 1,0-1-16,0 1 15,0 17-15,0-17 16,0 0 0,17-36 30</inkml:trace>
  <inkml:trace contextRef="#ctx0" brushRef="#br0" timeOffset="90">18732 2187 0,'0'0'16,"36"-35"-16,-19 35 15,36-18-15,-35 18 16,17 0-16,1-35 16,-1 35-16,-18 0 15</inkml:trace>
  <inkml:trace contextRef="#ctx0" brushRef="#br0" timeOffset="91">18891 2064 0,'0'35'32,"0"0"-17,0 18 1,0 0-16,0 0 0,0 0 15,0 0-15,0-18 16,0 0-16</inkml:trace>
  <inkml:trace contextRef="#ctx0" brushRef="#br0" timeOffset="92">18979 2222 0,'18'0'31,"-18"0"-15,0 18-16,0 35 16,0-18-16,0-17 15,0 0-15,35-36 47,-35-17-31,36-18-16,-36 17 15,35 19-15,0-18 16,-17 70 15,-18-18-31,0 19 16,0-1-16,0 0 15,0-17 1,35-18-16,-17-18 15,-18 1 1,35-19-16,-35 1 0,35-18 16,-35 36-1,0-1-15,-17 18 16,-19 0-16,19 0 15,-1 0-15,18 0 16,-35 0-16,35 18 16</inkml:trace>
  <inkml:trace contextRef="#ctx0" brushRef="#br0" timeOffset="93">19315 2011 0,'35'0'31,"-35"0"-15,0 35-16,0 18 15,0 0-15,0 0 16,0 0-16,18-18 15,-18-17-15,35 17 16,-18-35 0,36-35-1,-17-1 1,-1 1-16,0-18 15,18 18-15</inkml:trace>
  <inkml:trace contextRef="#ctx0" brushRef="#br0" timeOffset="94">19808 1852 0,'36'0'31,"-36"0"-31,35 35 16,-35-17-16,35 17 15,-35 1-15,0 16 0,0 37 16,0-19 0,-17 1-16,-19-1 0,-17-17 15,1 18-15,-19-1 16</inkml:trace>
  <inkml:trace contextRef="#ctx0" brushRef="#br0" timeOffset="95">12682 9860 0,'0'0'78,"0"0"109,-17 35-171,17-17 0,0 17 15,0-17-16,0 0 1,0 17 0,0-17-1,0-1 1,0 1-1,0 17 1,0-17 0,0-1-1,0 19 1,0-19-1,0 1 1,0 17 0,0-17-1,0-1 1,0 19-1,0 17 1,0-18 0,0 0-1,0-17 1,0 17-1,0-17 17,0 17-1,0-17-16,-36-18 1,36-36 109</inkml:trace>
  <inkml:trace contextRef="#ctx0" brushRef="#br0" timeOffset="96">12435 10425 0,'18'0'94,"53"35"-79,-54-17-15,19 17 16,-36-18-16,35-17 15,-35 36-15,35-36 16,-35 35-16,18-35 16,-1 18-1,-17-1-15,36 19 16,-19-19 15,19-17-15,-19-17-1,-17-19-15,35 19 16,-35-1-16,0-17 15,18 17-15,-18 0 16,18 18 0</inkml:trace>
  <inkml:trace contextRef="#ctx0" brushRef="#br0" timeOffset="97">12365 10954 0,'0'-18'31,"0"-17"-16,0 0 1,35-18 0,0 35-16,1-17 15,-1 35-15,0-18 16,1 18-16,-19 0 15,1 0-15,17 0 16,-17 0-16,-1 0 16,19 0-16,-19 0 15,1 0-15,17 35 16,-17-35-16,17 18 15,-17-18 1,-1 35-16,19-35 0,-36 18 16,35-18-16,-35 35 15,18-35-15,-18 35 0,17-35 16,-17 36-1,36-36-15,-36 35 0,0-17 16,17-1-16,-17 19 16,0-19-16,0 18 15,0 1 1,0 17-1,0-18 1,0 0 0,0-17-1,-53-18 1,53 53-16,-35-53 15,35 35-15,-53-35 16,35 35-16,-17-35 0,0 36 16,0-36-1,-1 0-15,-17 35 0,18-35 16,0 0-16,-18 0 15,0-35-15,18 35 16,17-36 0,-17-17-16,35 36 15,-18-36 1,18 35-16,0-17 15,0 17 1,0-35-16,0 18 16,0 0-16,0 0 0,0-18 15,0 35-15</inkml:trace>
  <inkml:trace contextRef="#ctx0" brushRef="#br0" timeOffset="98">12594 11042 0,'0'35'15,"0"-17"-15,0-1 16,0 19-16,0-1 15,0-17-15,0-1 16,0 19 0</inkml:trace>
  <inkml:trace contextRef="#ctx0" brushRef="#br0" timeOffset="99">12718 11077 0,'-36'0'16,"36"0"0,0-17-1,0-19 1,0 1-1,36 0 1,-19-1 0,19 36-16,-36-17 15,35 17-15,-18 0 16,-17 0-1,36 35 1,-36 0 0,0-17-1,0 17 1,-18-35-1,0 18 1,-17-18 15,35 18 0,0 17-15,0 0 0,0 0-1,0 1 1,0-19-16,0 36 15,0-17 1,0-19 0,18-17-1</inkml:trace>
  <inkml:trace contextRef="#ctx0" brushRef="#br0" timeOffset="100">13035 11254 0,'0'0'203,"18"0"-188,17 0 16,-17 0-15,-1 0 0,1 0-1,17 0 1,-17 0-1,0 0 1,17 0 0,-35 0-16,35 0 15,0 0 1,-17 0-1,17 0 1,-17 0 0,0 0-1</inkml:trace>
  <inkml:trace contextRef="#ctx0" brushRef="#br0" timeOffset="101">13388 11112 0,'0'0'109,"35"36"-93,36-1 0,-36-17-1,0 17 1,1-35-1,-36 18 1,17-18 0,-17 0 30,0 17-30,-35-17-16,35 36 0,-35-36 16,35 17-16,-36-17 15,36 18-15,-35-18 16,0 35-1,17-35 17</inkml:trace>
  <inkml:trace contextRef="#ctx0" brushRef="#br0" timeOffset="102">13794 11060 0,'-18'0'15,"18"-18"110,0-17-78,0 17-16,0 18-31,0-18 31,35 18-15,-35-17-1,18 17 1,-18-36-16,18 36 16,-18-17-1,52 17-15,-16-35 16,-1 35-1,0-18 1,1 18 0,-1 0-16,0 0 15,-17 0 1,35 0-1,-36 0 1,19 0 0,-1 35-1,0-17 1,-17 35-1,-18 0 1,35-36-16,-35 1 16,0 17-16,35 18 15,-35 0 1,0-35-16,0 52 15,0-52 1,0 0-16,0-1 16,-17 18-16,17-17 31,-18 17-31,-17 18 15,0-35 1,-1-18-16,19 35 16,-36-17-1,17-18 1,19 0-16,-19 0 0,19 0 15,-18 0 1,-1 0-16,-17 0 16,36-53-16,-1 53 0,-17-35 15,35 17 1,-18 18-16,18-53 15,0 18 1,0-18-16,0-18 0</inkml:trace>
  <inkml:trace contextRef="#ctx0" brushRef="#br0" timeOffset="103">13935 11112 0,'35'0'0,"-35"-17"16,18 17-1,-1 0 1,36 0-1,-35 35 1,-18 0 0,0-17-16,0 0 15,0 17-15,0-17 16,0-1-16,-53-17 15,53 53-15,-35-53 16,17 18 0,18-18 30,53 0-30,-18 0 0,-17 0-16,-18-35 15,35 35 1</inkml:trace>
  <inkml:trace contextRef="#ctx0" brushRef="#br0" timeOffset="104">14164 11236 0,'0'18'32,"18"-18"-32,-18 35 15,17-35-15,19 18 16,-19-18-1,19 0 1,-19-53 0,-17 35-1,0 0-15,35-17 16,-35 17-16,0 1 15,0-19 1,-17 19 0,-1 17-16,1 0 15,-19 0 1,19 0 15,17 35-15</inkml:trace>
  <inkml:trace contextRef="#ctx0" brushRef="#br0" timeOffset="105">14534 11307 0,'-17'0'62,"17"0"172,17 0-187,19 0-31,-1 0-1,0 0 1,1 0 0,-1 0-1,0 0-15,-17 0 16,-1 0-16,19 0 15,-19 0-15,36 0 16,-53-18 0,35 18-16,-17 0 15</inkml:trace>
  <inkml:trace contextRef="#ctx0" brushRef="#br0" timeOffset="106">14852 11130 0,'0'0'93,"35"0"-77,-35 0-16,35 0 0,-35 35 15,36-35 1,-36 18-16,17-18 0,-17 18 16,0 17 30,0-17-30,-35 35 0,17-18-1,18-18-15,-35 19 16,0-19-1,17 1 1,18-18 31</inkml:trace>
  <inkml:trace contextRef="#ctx0" brushRef="#br0" timeOffset="107">15258 11060 0,'0'-18'16,"0"-17"-16,0 17 16,53-17-16,-36 17 15,18-17-15,-17 17 16,17 18-16,18-35 15,-17 35-15,-1 0 16,0 0-16,0 18 16,18-18-1,-17 35-15,-19 0 0,19-17 16,-19 17-16,-17 18 0,53-18 15,-53 0 1,0 54 0,0-36-16,0 0 0,0-18 15,0-18-15,0 19 16,-35 17-16,17-18 15,-35 18 1,36-36-16,-19-17 16,1 53-16,0-53 15,0 0-15,-18 0 16,35 0-16,-17-35 15,17 0-15,-17-18 16,17-18-16,-17 1 16,35 17-16,0 18 0,0 17 15,0-17 1</inkml:trace>
  <inkml:trace contextRef="#ctx0" brushRef="#br0" timeOffset="108">15416 11112 0,'36'-35'16,"-19"35"15,1 0-15,17 0-1,-35 18-15,0-1 16,0 19 0,0-1-1,0 0-15,-35 18 16,0-17-1,17-36 1,18 17-16,-35-17 16,52 0 30,1 0-46,0 0 16,17 0-16,-17 0 16,-18-35-16,35 35 15,0 0 1,-17 0-1</inkml:trace>
  <inkml:trace contextRef="#ctx0" brushRef="#br0" timeOffset="109">15610 11095 0,'0'17'31,"0"1"-31,0 17 15,0 1-15,36-1 16,-36 0-16,0 18 16,0 0-16,0 0 15,-18-35 1</inkml:trace>
  <inkml:trace contextRef="#ctx0" brushRef="#br0" timeOffset="110">16016 11359 0,'0'-17'16,"18"17"327,17 0-328,18 0 1,-35 0-16,-1 0 16,18 0-16,-17 0 15,0 0-15,-1 0 0,19 0 16,17 0-1,-18 0 1,-17 0 0,-18 0 62</inkml:trace>
  <inkml:trace contextRef="#ctx0" brushRef="#br0" timeOffset="111">16316 11201 0,'0'0'78,"0"0"-62,35 0-16,18 17 15,-35-17 1,-18 36-1,17-36-15,-17 17 63,0 1-63,0 17 0,-35-17 15,35 17 1,-53-17-16,53-1 0,-17-17 16,17 36-1,-36-36-15,36 17 16</inkml:trace>
  <inkml:trace contextRef="#ctx0" brushRef="#br0" timeOffset="112">16722 11165 0,'0'-17'15,"0"-1"17,0-17-17,0 0 1,0 17-16,35 18 15,-35-53-15,35 53 16,-35-18-16,53 18 0,-35-17 16,17 17-1,-17 0-15,-1 0 0,36 0 16,0 17-1,-18-17-15,-17 18 16,0-18-16,-18 53 16,53-53-16,-53 35 15,35-17-15,-35 17 16,18-17-16,-18-1 15,0 19-15,35-19 16,-35 1-16,0 17 16,0-17-16,0 0 15,0 17-15,0 0 16,0-17-16,0 17 15,-18-35-15,18 18 16,-17-18-16,17 17 16,-36-17-16,1 36 15,17-36-15,1 52 16,-19-52-16,19 18 15,-1-18-15,-35 35 16,18-35 0,0 0-16,-1 0 0,-16 0 15,-1 0-15,17-35 16,1 35-16,-18-53 15,35 36-15,18-19 16,-35 1-16,35 0 0,0-1 16,18-16-1,-18 16-15,35 1 0,-35 0 16,35-1-16</inkml:trace>
  <inkml:trace contextRef="#ctx0" brushRef="#br0" timeOffset="113">16775 11271 0,'0'0'16,"0"-35"-16,35 35 15,0 0 1,-17 0-1,-18 18 1,0-1-16,0 19 31,0-19-31,0 18 0,0-17 16,-53-18-16,0 35 15,53 1 1,-18-36-16,18 0 47,36 0-32,-19 0-15,19 0 16,-19 0-16,1-18 16,35 18-1,-53-18-15,17 18 16</inkml:trace>
  <inkml:trace contextRef="#ctx0" brushRef="#br0" timeOffset="114">16933 11183 0,'18'0'16,"17"0"-1,-17 0 1,0 0 0,17 0-1,-35 35 1,0 18-1,0-35-15,0 0 16,0 17-16,-18 0 16,18 0-1,-17-35 1,17 18-16,-36-18 15,54 0 48,0 0-48,17 0 1,-18 0 0,1 0-1,0 0 1</inkml:trace>
  <inkml:trace contextRef="#ctx0" brushRef="#br0" timeOffset="115">16916 11712 0,'0'0'421,"0"36"-374,0-19-16,0 1-31,17 17 31,-17-17-15,0-1-1,0 19 1,0-19 0,0 1-1,0 0 16,0 17-15,0-18 0,0 19-1,0-1 1,0-17-1,0-1 1,36 19 0,-36-1-1,0 0 1,0-17-1,0 17 1,0-17 0,0-1-1,0 19 1,0-19-1,0 18 1,17-35-16,-17 18 16,0 17-1,0-17 1,0 0-1,0 17 17,0-17 46,0-18 0,0-53-63</inkml:trace>
  <inkml:trace contextRef="#ctx0" brushRef="#br0" timeOffset="116">17339 11324 0,'0'18'172,"0"-18"-157,35 0 1,18 0 0,-35 0-1,-1 0-15,36 0 16,-17 0-16,-1 0 0,0 0 15,18 0 1,-18-35-16,-17 35 0,0 0 16,17 0-16,-17 0 15,-1 0 1,19 0-1,-19-18 1,18 18 15,1 0-15,-19 0 15,-17-18 0,18 18-15</inkml:trace>
  <inkml:trace contextRef="#ctx0" brushRef="#br0" timeOffset="117">17851 11130 0,'17'0'94,"1"0"-79,-18 0-15,35 0 16,0 18 0,18 17-1,-17-35 1,-36 18-16,17-18 15,-17 35 48,0-35-48,-35 35-15,17 1 16,-17-1 0,17 0-1,18-17 1,-35-18-16,35 35 15,-18-35 1,18 18 31</inkml:trace>
  <inkml:trace contextRef="#ctx0" brushRef="#br0" timeOffset="118">18327 11254 0,'0'-18'15,"0"0"1,0-17 0,0 0-1,0-1 1,0 19-1,17 17 1,-17-35-16,36 35 16,-36-18-16,17 18 15,-17-18-15,18 18 16,-18-35-16,35 35 15,1 0 1,-36-18-16,35 18 0,0 0 31,-17 0-31,17 0 16,-17 0-1,17 18 1,0-18 0,-17 0-1,-18 18 1,17-18-16,19 17 31,-19-17-15,-17 36-1,18-36 1,-18 17-16,35 1 31,-35 17 16,18-35-32,-18 18 63,35-18 47,-35 17-109,0 19 15,18-36-31,-18 17 16,0 1-1,0 17 16,0-17 1,0 0-17,0-1 32,0 18 31,0-35-78,0 18 31,0 0-15,-35-18-1,35 35-15,-18-35 16,18 18 0,-35-1-1,17 19 1,0-19-1,-17 18 1,17-35 0,18 18-1,-35-18-15,0 35 16,17-35-16,18 18 15,-35-18-15,-18 35 16,35-35 0,1 0-16,17 18 15,-35-18-15,-18 0 16,17 0-1,1 0 1,0 0 0,0 0-1,-18 0 1,53-18-1,-18 18-15,18-35 16,-18 0-16,18-18 31,0 35-31,0-17 0,-35 0 16,35-1-1,0 1-15,0 0 0,0-18 16,0 35-16,0-17 16,0 17-16,18-35 15,-18 18 1,17 35-16,-17-18 15,18 18-15,35 0 16,-18 0 0</inkml:trace>
  <inkml:trace contextRef="#ctx0" brushRef="#br0" timeOffset="119">18327 11324 0,'17'0'31,"-17"0"-15,36 0-16,-19 0 16,19 0-1,-36 0 16,0 35 1,0-17-17,0 0 1,0 17-16,-18-35 15,18 18 1,-18-18-16,1 0 16,17 17-1,0-17 79,17 0-79,36 0 1,-17-35 0,-1 35-1,-18 0-15</inkml:trace>
  <inkml:trace contextRef="#ctx0" brushRef="#br0" timeOffset="120">18556 11201 0,'35'-18'31,"1"18"-15,-1 0-1,0 0 1,-35 18 15,18-18-31,-18 35 16,0 0-1,0-35-15,0 36 16,-35-36-16,17 17 16,-17-17-1,17 0 1,18 0 31,53 0-32,-35 0 1,-1 0-1,18 0 1,-17 35 0,0-17-1,17 35 1,-35-18 15,0 1-31,-18-1 16,-17 0-1,17-17 1,-17-18-1,18 35 1</inkml:trace>
  <inkml:trace contextRef="#ctx0" brushRef="#br0" timeOffset="121">18609 11518 0,'18'0'219,"-1"0"-188,1 0-15,17 0 15,-17 0 0,-1 0 16,-17-17-16,36 17-31,-19 0 47,-17-18-32,0 0 32,18 18-47,-18-35 31</inkml:trace>
  <inkml:trace contextRef="#ctx0" brushRef="#br0" timeOffset="122">16775 12471 0,'0'0'733,"35"0"-592,-35 17-126,18-17 1,-18 18-16,17-18 15,-17 18-15,18 17 16,17-17 0,-17 17 15,17-18-16,-17-17 1062,-18 0-1046,17 0-31,-17-35 31,36 35-31,-36-17 16,17-1-1,-17-17 1,35 17 0,-17-17-1,-18 17 1,18 18-16,-18-35 15,35 17 1,-35-17-16,18 35 16,-18-18-1,0 36 219</inkml:trace>
  <inkml:trace contextRef="#ctx0" brushRef="#br0" timeOffset="123">16757 12912 0,'0'-36'94,"0"1"-78,0 17-16,0-17 15,35 18-15,1-19 16,-19 19-1,18-19 1,1 19 0,-19 17-1,19-36-15,-19 36 16,19 0-16,16 0 15,1 0 1,-17 0-16,-1 0 16,0 0-16,-17 18 15,-1-18-15,19 18 16,-19-18-16,-17 35 15,36-35-15,-36 35 16,53-35-16,-53 36 0,17-1 16,-17 18-1,0-18 1,0 0-1,0-17 1,0 17 0,0 18-1,0-35 1,-17-18-1,17 35-15,-18-35 0,18 18 16,-35-18-16,17 35 31,18 0-31,-35-17 0,-18 17 16,18-17-1,-18-18 1,35 35 0,-35-35-16,18 0 15,0 0-15,-1 0 16,1 0-16,-18 0 15,18-18 1,0-17-16,17 35 16,18-53-16,-35 36 15,35-19-15,0 1 16,0 0-16,35-53 15,-17 52-15,17 19 16,-18-19-16</inkml:trace>
  <inkml:trace contextRef="#ctx0" brushRef="#br0" timeOffset="124">16951 12876 0,'18'0'31,"17"0"-16,-17 0 1,17 0-16,0 18 16,-35 17-1,0 1 1,-35 17-1,-18-18 1,18 0-16,17-17 16,36-18 62,35-18-63,-18 18 1,-18 0-16,1-18 15,17 18-15,-17 0 16</inkml:trace>
  <inkml:trace contextRef="#ctx0" brushRef="#br0" timeOffset="125">17163 12806 0,'0'35'47,"-18"36"-32,18-54-15,0 1 16,0 35 0,0-18-1,0-35 32,18 0-31,35 0-1,-18 0 1,-18 0-1,1 0 1</inkml:trace>
  <inkml:trace contextRef="#ctx0" brushRef="#br0" timeOffset="126">17268 12947 0,'0'-18'15,"0"18"17,0 36-17,0-1-15,0-17 16,-35 17-16,35 0 0,0-17 15,0-1 1,0 36-16,0-35 0</inkml:trace>
  <inkml:trace contextRef="#ctx0" brushRef="#br0" timeOffset="127">17145 13335 0,'0'18'63,"0"-1"-63,0 1 15,-18 35-15,18 35 16,0-53 0,0 18-16,0-18 15,-17 18-15,17-35 16,0 0-16,0-1 0,0 36 15,0-17 1,0-1 0</inkml:trace>
  <inkml:trace contextRef="#ctx0" brushRef="#br0" timeOffset="128">16986 13811 0,'0'0'47,"0"36"-32,0-19 1,36 1-16,-36 35 16,17-53-16,-17 17 15,35-17 48,-35-35-63,36 0 15,-19 35-15</inkml:trace>
  <inkml:trace contextRef="#ctx0" brushRef="#br0" timeOffset="129">17127 13970 0,'0'-35'94,"0"35"-78,0-36-16,18 36 15,-18-17 1,35 17-16,-35-18 15,18 18-15</inkml:trace>
  <inkml:trace contextRef="#ctx0" brushRef="#br0" timeOffset="130">16845 14288 0,'0'-18'16,"0"-17"0,0 17-1,0 0 1,18-35-16,17 18 15,36-18 1,-54 53 0,19-35-16,-19 35 15,1 0-15,17-18 16,-17 18-16,-1 0 15,19 0-15,-19 0 16,1 0-16,17 0 16,-17 0-16,-1 0 15,19 0-15,-19 0 16,19 36-16,-1-36 15,-35 17 1,35-17-16,-35 18 16,35-18-1,-35 35-15,0 0 16,0 1-1,0-1 1,0 0 0,0 1-1,0-1 1,-17-35-16,17 35 0,-18-17 15,-17 17 1,17 0 0,-17 1-1,-18-19 1,18 18-1,-18-17 1,0 17 0,35-35-16,-17 18 15,17-18-15,-17 35 16,18-35-16,-1 0 15,-17 0-15,17 0 16,-17 0 0,35-17-16,-36-54 15,36 53 1,0-17-16,0-18 15,0 0-15,0 18 0,18-18 16,-18 36-16,0-1 16</inkml:trace>
  <inkml:trace contextRef="#ctx0" brushRef="#br0" timeOffset="131">17074 14217 0,'0'0'47,"36"0"-32,-36 18 17,0 17-17,0 0-15,-18-17 16,18-1-16,-18-17 15,-17 53 1,35-53 46,35 0-46,1 0-16,-19-17 16,1 17-16,17-36 15,1 1 1</inkml:trace>
  <inkml:trace contextRef="#ctx0" brushRef="#br0" timeOffset="132">17286 14164 0,'-18'0'47,"18"53"-31,0-18-1,0 1 1,0-1-1,0-35-15,0 17 16,18-17-16,-18 18 16,35-18-1,-35 18 1,18-18-16,-18 35 93,0-35-77,0 18-16,-53-18 16,35 0-16,1 35 15,-18-35 1</inkml:trace>
  <inkml:trace contextRef="#ctx0" brushRef="#br0" timeOffset="133">17304 14146 0,'17'0'125,"19"0"-110,-36-17-15,17 17 16,1 0 0</inkml:trace>
  <inkml:trace contextRef="#ctx0" brushRef="#br0" timeOffset="134">17004 14217 0,'0'0'47,"35"0"-32,-17 0 1,-1 0 0,-17-18-1,36 18-15</inkml:trace>
  <inkml:trace contextRef="#ctx0" brushRef="#br0" timeOffset="135">18768 11659 0,'0'18'172,"0"0"-156,17-18-1,-17 17 1,36-17-16,-36 53 0,17-35 15,-17-1-15,36 19 16,-36-19-16,17 19 16,-17-19-16,18-17 15,-18 36-15,35-1 16,-17 0-16,-18-17 15,35 17-15,-35-17 16,18-18-16,-18 53 16,35-36-16,-35 18 15,18-35-15,-18 36 16,0-19-16,17-17 15,-17 36-15,0 17 16,18-53 0,-18 35-16,0-18 15,35 19-15,-35-1 16,0-17-1,18-18 1,-18 17 0,0 19 77,0-19-77</inkml:trace>
  <inkml:trace contextRef="#ctx0" brushRef="#br0" timeOffset="136">19015 12506 0,'17'0'78,"-17"0"-78,36 0 16,-36 35-16,35-35 15,-17 18 1,-1-18-1,18 35 1,-17-35 46,-18-17-46,35 17 0,-35-36-16,0 1 15,18 35 1,-18-18-1</inkml:trace>
  <inkml:trace contextRef="#ctx0" brushRef="#br0" timeOffset="137">19121 12841 0,'0'-35'16,"0"17"15,17-17-15,-17 17-1,18 18 1,-18-17-16,17 17 0,-17-18 15,53 18-15,-17-35 16,-19 35 0,1 0-16,35 0 15,-18 0 1,-17 0-1,-1 0-15,19 0 16,-19 0-16,36 0 16,-17 35-1,-1-17 1,-35 35-1,17-18 1,-17-18 0,36 36-1,-36-35 1,0 17-1,0-17 1,0 17-16,0-17 0,0 0 16,0 17-16,0 18 15,-18 0 1,18-36-1,0 19-15,-18-19 0,18 1 16,-35-18-16,35 35 16,-17 0-16,-19-17 15,-17-18 1,18 0-1,17 0 1,-17 0 0,0 0-16,0 0 15,-1 0 1,-17 0-16,36 0 15,-1 0-15,-17 0 0,17-53 16,-17 18-16,0-18 16,35 35-1,0-17-15,-36 0 16,36-18-16,0 18 15,0 17-15,18 0 16,-18-17 0,18 35-16,-18-18 0,53 18 15</inkml:trace>
  <inkml:trace contextRef="#ctx0" brushRef="#br0" timeOffset="138">19191 13018 0,'0'0'31,"18"0"-15,17 0-16,-17 0 15,17 0-15,-35 0 16,35 0 0,-35 17-1,0 36-15,0-35 16,-17-18-16,17 35 15,-36-35-15,36 35 16,-35-35-16,35 18 16,-35-18-16,35 0 62,35 0-46,-17 0-1,-18 0-15,53 0 16,-18 0-16,-17-18 15,17 18 1,0 0 15</inkml:trace>
  <inkml:trace contextRef="#ctx0" brushRef="#br0" timeOffset="139">19473 12841 0,'0'0'62,"0"18"-31,-17-18-31,17 17 16,0 1-16,0 17 15,0-17-15,-36 0 16,36 17-16,0-17 16,0-1-16,0 18 15,0-17-15,18 17 16,-18 1-1,18-36-15,-1 0 32,19 0-17,-19 0 16,19-18-15,-36 0 0,17 18-1,-17-35-15,0 17 16,0 1-1,0-1 1,0 18 0,-35-35-1,17 35 1,-17 0-16,0 0 15,35 18 1,-18-18-16,18 35 16</inkml:trace>
  <inkml:trace contextRef="#ctx0" brushRef="#br0" timeOffset="140">17586 14217 0,'0'-18'140,"0"18"-140,35-17 31,-17-19-15,17 19-1,0-19 1,1-16 0,17 16-1,-36 1 1,36 0-1,-18-1 1,-17 36 0,17-52-16,1 16 15,-19 36 1,19-35-16,-1-18 15,0 35 1,-17 18 0,-18-17-16,17 17 15,-17-36-15,53 1 16,-17 35-1,-36-17-15,35 17 16,-35-36-16,18 36 16,-18-17-16,35 17 15,-35-18 1,17 18-16,-17-18 0,18 18 15,-18-35-15,35 35 16,-35-18-16,53 18 16,-53-17-16,36 17 15,-19-35-15,18 35 31,-35-18-15,36 18 0,-1-35-16,0 17 15,1 18 1,-36-35-1,17 35 1,-17-18 0,18 18-1,17 0 1,-35-18-16,18 18 15,-18-35 17,17 35-1,19-17 0,-54 17 47</inkml:trace>
  <inkml:trace contextRef="#ctx0" brushRef="#br0" timeOffset="141">18715 13123 0,'17'0'94,"19"0"-79,-1 0 1,-17 0-16,35 36 16,-18-36-1,-35 17 1,18-17-1,-18 18 126,-18 35-126,18-36-15,-18 19 16,18 17-16,-35-18 16,35 18-1,-35 0-15</inkml:trace>
  <inkml:trace contextRef="#ctx0" brushRef="#br0" timeOffset="142">19473 13441 0,'0'17'203,"0"1"-172,0 0 16,0-1-16,36 19-16,-36-19 1,0 19 0,0-19-1,0 1 1,0-1-1,0 54 1,0-36-16,0-17 16,0 35-1,0 0 1,0-36-16,0 19 15,0-19-15,0 19 16,0-1 0,0 18-1,0-36 1,0 19-1,0-1 1,0 18 0,0-18-1,0-17 1,0 0-1,0 17 1,0 0 0,-18 0-1,18 1 1,-18-1-1,18-17 1,-17-18-16,17 17 16,-36 18-1,36-17 1,-17-18-16,17 18 15,-35-18-15,17 35 16,-17-17-16,-1-18 16,19 35-1,-19-35 1,36 18-1,-35-18-15,0 0 16,35 35 0,-18-35-1,-17 17 1,0-17-1,17 36 1,0-36 0,-17 0-16,35 17 15,-18-17-15,-17 18 16,0-18-1,35 35 1,-18-35 0,18 18-1,-17-18 1,-19 0-1,36 18 1,-17-18-16,-19 0 16,36 35-1,-17-35-15,-36 17 16,18-17-1,-1 36 1,1-36-16,17 17 16,1-17-16,-19 36 15,19-36-15,-18 17 16,17-17-16,0 18 15,-17-18-15,17 0 16,1 0-16,-36 35 16,18-35-1,17 0 1,-17 0-1,-1 0-15,1 0 16,0 0 0,0 18-1,-1-18 1,-17 0-1,18 35 1,0-35 0,-1 0-1,1 0 1,35 18-16,-53-18 15,18 0 1,17 0-16,1 0 16,-19 0-16,19 35 15,-18-35-15,-1 18 16,1-18-1,0 0-15,35 35 0,-36-35 16,1 0 0,0 0-1,-18 0 1,18 0-1,17 0 1,0 0 0,-17 0-1,17 0 1,1 18-1,-18-18 1,17 0 0,0 0-16,-17 0 15,17 0 1,18 17-1,-17-17 1,-19 0 0,1 0-1,18 0 1,-1 0-1,-35 0 1,18 0 0,35 36-1,-36-36-15,19 0 16,-18 0-1,17 0 17,0 0-17,-17 0 16,17 0-15,1 0 0,-1 0-1,-17 0 1,17 0-1,0 0 1,-17 0 0,18 0 15,-1 0 0,-17 0 16,17 0 62,-17-18-93,-1 18-1,19 0-15,-54-18 16,18 18-1,18 0-15,0 0 16,-1 0-16,1 0 16,0 0-16,0 0 15,17 0 1,-17 0-16,-1 0 15,19 0 1,-1 0 0,-17 0 15,17 0 0,1 0 63,-19 0-79,36-35 1,-53 35-16,18 0 15,0 0 1,17 0 0,1 0-1,-19 0 1,36-18-1,-17 18-15,-1 0 16,-17 0 0,17 0-1,18-17-15,-17 17 16,-19 0-1,19 0 1,-1-36 0,-17 36-1,17 0 1,18-17-1,-18 17-15,-17 0 32,17 0-17,18-18 1,-17 18-16,-18 0 15,17 0 17,18-35-32,-18 35 46,-17 0-30,35-18-16,-18 18 16,1 0-1,17-17 1,-18 17-16,-35 0 15,53-36 1,-35 36-16,0-17 16,17 17-1,-17-36-15,17 36 16,-17-17-1,17 17-15,-17-36 0,0 1 16,-1 18 0,1 17-1,35-36 1,-35 36-16,17-35 15,-17 0 1,-18 17 0,18-17-1,-1 17 1,-17-35-1,36 53-15,-18-35 16,17 35-16,-35-35 16,35-1-1,-17 36-15,17-52 16,1 52-16,-18-36 15,17 1-15,-17 35 0,17-35 16,-17 17-16,17 18 16,-17-53-16,17 53 15,0-35-15,-34 0 16,52-1-1,-36 1 1,1 0 0,0-1-1,35 1 1,-18 35-16,18-35 15,-18 35-15,18-35 16,-35 35-16,35-36 16,-17 36-16,17-35 0,-36 35 15,1-53 1,35 18-16,-53 17 15,53-17-15,-35 35 16,35-53-16,-36 35 16,36-17-16,-35 0 15,0 0 1,35 17-16,-35 18 15,35-35-15,-36 35 16,36-53-16,-35 53 16,35-36-1,-53 36-15,53-35 0,-17 35 16,17-17-16,-18 17 15,18-36-15,-35 19 16,35-1 15,-18 18-31,18-35 16,-35 17-1,35 0 1,-18 18-16,18-52 16,-18 52-16,18-18 15,-17 18-15,17-18 16,-35-17-1,-1-18 1,36 35 0,-17 18-16,17-17 0,-18-18 15,18 17 16,0 0-15,0-17 140,-35 35-140,35-18-1,0 1 1,0-19 15,0 19 31,0-1 188</inkml:trace>
  <inkml:trace contextRef="#ctx0" brushRef="#br0" timeOffset="143">13106 12806 0,'0'-18'16,"-18"1"15,18-19-15,-18 19-16,-17-19 15,35 1 1,-17 35-1,17-35-15,0 0 16,-18 35 0,18-36-16,-35-17 15,35 18-15,-18 17 16,18-17-1,-35 17-15,35-17 0,-18 0 16,18-36-16,0 1 16,-35 35-1,35-1-15,0 1 16,0 17-16,-18 1 15,18-19-15,0 19 16,-35-36 0,35 35-16,0 1 15,0-19-15,0 1 16,-18 35-1,18-18-15,0-17 16,0 18 0,0-1 62,0-17-47,0-18 62,0 35-77,0 0 31,-17 18 62,17 18-109,0 0 16,-36 35-16,36-18 15,-17 0-15,17 0 16,-36 18-1,19-35 1,17-18 46,0-18-46,0 1-16,0-19 16,0 19-16,0-18 15,35-1 1,-17 1-1,-18 17 1,17 18 15,-17-17-15,36 17 15,-19 0 16,-17 0-32,18 0-15,-18 17 16,35-17-16,-35 36 16,53-36-16,-35 53 0,-1-53 15,19 35-15,-19-35 16,-17 17-16,53-17 15,-53 36-15,18-36 16,-1 17 0,19-17-1,-54 0 63</inkml:trace>
  <inkml:trace contextRef="#ctx0" brushRef="#br0" timeOffset="144">12594 11501 0,'0'17'187,"0"18"-156,0-17-15,0 0-1,0 17 1,0-17 0,0-1-1,0 36-15,0-17 16,0-1-1,0 0 1,0-17 0,0 35-1,0-36-15,0 1 16,0 17-16,0-17 15,0-1 1,0 19-16,18-36 16,-18 53-16,0-18 15,0 18 1,0-36-1,0 1-15,0 17 16,0 1-16,35-19 16,-35 19-16,0 16 15,18-34 1,-18 17-16,0-17 15,0 17 1,35-35-16,-35 18 16,0 17-1,0 1 1,18-1-1,-18 0 1,0 0 0,0-17-1,0 0 1,0 17-1,0-17 1,35-1 0,-35 18-1,0-17 16,0 0 1,0 17-1,18 0 0,-18-17-31,0 17 16,35-35-1,-35 36-15,0-19 16,17-17-1,-17 18 1,18-18 0,-18 35-1,0-17 16,18-18-31,-18 17 47,0 19 62,35-36-93,-35 17 0,0 1 46,0 0-46,0 17-1,0-18 1,0 1-1,0 17 1,0-17 0,0 17-1,0 1 1,0-19-16,0 1 15,0-1-15,0 19 16,0-1 0,0 0-1,18 1-15,-18 16 16,35-16-1,-35-1 1,18 0 0,-18-17-1,0 0 1,35-18-1,-35 35-15,0-17 16,0 34 0,18-16-16,-18-19 15,0 36-15,0-35 16,0 0-16,35 34 0,-35-16 15,17-19 1,-17 19-16,36-19 0,-36 1 16,17 17-16,-17-17 15,18 17-15,-18-17 16,35-1-1,-35 19-15,18-19 0,-18 19 16,35-36 0,-35 35-16,0-17 15,18-18 1,-18 17-1,0 18 1,0-17 15,17-18-31,-17 18 16,0 17-1,0 18 1,0-18 0,0 0-1,0 1 1,0-19-1,36 19 1,-36-107 62</inkml:trace>
  <inkml:trace contextRef="#ctx0" brushRef="#br0" timeOffset="145">13053 14658 0,'17'0'93,"1"0"-77,17 0-1,-35 18 1,36-18-16,-36 17 16,17-17-16,-17 35 15,36-35-15,-36 18 0,35-18 16,0 35-1,-17-35 1,17 0 0,-17 0 77,-18-17-77,17 17-16,-17-18 15,18 18 1,-18-35-16,35-18 16,0 18-1,-35 17-15,36 18 0,-36-35 16,35 35-16,-35-18 15</inkml:trace>
  <inkml:trace contextRef="#ctx0" brushRef="#br0" timeOffset="146">13018 15046 0,'0'-18'16,"0"1"15,0-1-15,0-35-1,17 18 1,1 0-1,35-18 1,-18 35 0,-17 18-16,17-18 15,-17 18-15,-1 0 16,18 0-16,1 0 15,17-35 1,-18 35-16,-17 0 16,17 0-16,0 0 15,-17 0-15,-1 0 16,36 35-1,-17-35 1,-36 18-16,17-18 0,-17 35 16,0 18-1,18-53 1,-18 53-16,0-18 0,0-17 15,0 17-15,0 1 16,0-1-16,0-17 16,0-1-16,0 18 15,0-17-15,0 0 16,0 17-16,-35-17 15,35-1-15,-18 36 16,18-35 0,-35-18-16,35 35 15,-18-35-15,18 18 0,-35-18 16,35 35-16,-36-35 15,1 0-15,0 18 16,0-18 0,-1 0-16,19 0 15,-19 0-15,19-53 16,-18 17-16,35 19 15,-18-36 1,18 18-16,0-1 0,0 1 16,0 17-16,0-17 15</inkml:trace>
  <inkml:trace contextRef="#ctx0" brushRef="#br0" timeOffset="147">13247 15081 0,'0'-35'0,"17"35"47,1 0-31,17 0-1,-35 18-15,18-1 16,-18 19 0,0-1-1,0 18 1,-35-36-1,17-17 17,18 0-1,71 0 0,-54 0-31,1-35 0,17 35 16,-17 0-16,-1 0 15,19 0 1</inkml:trace>
  <inkml:trace contextRef="#ctx0" brushRef="#br0" timeOffset="148">13370 14922 0,'0'-17'16,"18"17"15,0 0-31,-1 0 15,18 0 1,1 0-16,-19 0 16,-17 0 15,0 35 0,0 18-15,0-18-16,0 1 15,0 17-15,0-1 16,-35 19-16,35-36 15,0-17-15,0 17 16,0 0 0,0-17-1</inkml:trace>
  <inkml:trace contextRef="#ctx0" brushRef="#br0" timeOffset="149">13476 15487 0,'0'18'93,"0"17"-77,0 35-16,0 89 15,0-106-15,0 18 16,0-18-16,0-1 16,0-16-16,0-19 15,0 19-15,0-1 16,35-35-1</inkml:trace>
  <inkml:trace contextRef="#ctx0" brushRef="#br0" timeOffset="150">13406 16122 0,'0'35'62,"17"-17"-46,-17 17-16,35-17 15,-17 17 1,17-35 15,-35-35-15,18-1-16,17 1 15,-17-18-15,17 18 16,-17 0-16</inkml:trace>
  <inkml:trace contextRef="#ctx0" brushRef="#br0" timeOffset="151">13282 16492 0,'0'-17'16,"0"-19"-1,0 36-15,0-17 16,35-1-1,1-35 1,34 18 0,-52 35-16,35-53 15,-18 53 1,0-35-16,1 35 0,-1 0 15,18 0-15,-18 0 16,0 0-16,-17 0 0,17 0 16,-17 17-1,0-17-15,17 53 0,0-53 16,0 53-16,-35-35 15,18 17-15,-18-17 16,0 17 0,35 0-16,-35 18 0,0-35 15,0 0-15,0 17 16,0-18-16,-17 1 15,17 35-15,-71 0 16,18-18 0,18-17-16,0 17 15,-1-17-15,-17-18 16,18 53-16,0-53 15,-18 17-15,18-17 0,-1 0 16,1 0-16,0 0 16,-18 0-16,0 0 15,0-17-15,-17-36 31,70 18-31,-18-1 0,18 1 16,0-18-16,18 18 16,-1-1-16,18-16 15,-17 16 1,17 1-16</inkml:trace>
  <inkml:trace contextRef="#ctx0" brushRef="#br0" timeOffset="152">13511 16475 0,'18'0'16,"17"0"15,-17 0-15,-18 35-1,0-17-15,0-1 16,0 19-16,0-19 16,0 1-16,-18 17 15,18-17-15,-35-18 16,35 17-1,0-17 32,0 0-31,35 0-16,1-17 15,-19 17-15,1-36 16,17 36-16,-35-17 0,53 17 16</inkml:trace>
  <inkml:trace contextRef="#ctx0" brushRef="#br0" timeOffset="153">13811 16351 0,'-35'0'15,"17"0"1,-17 18 0,35 0-16,0 17 15,0-18-15,0 19 16,0-19-16,0 19 15,18-19 1,-18 19-16,35-36 0,-35 35 16,35-35-16,-35 17 15,36-17-15,-19 0 16,-17 18-1,35-18-15,-35 18 32,0 17-17,-70-17 16,35-18-31,17 0 16,0 0-16,-17 0 0,17 0 31,18-53-15,0 35-16,0-17 0,53 0 15,-35-1-15,17 1 16,-17 17-16,35-17 31,-36 35-31,19 0 0,-19 0 16</inkml:trace>
  <inkml:trace contextRef="#ctx0" brushRef="#br0" timeOffset="154">14093 16633 0,'18'0'78,"0"0"-63,17 0-15,0-17 16,1 17-16,17 0 0,17-35 16,-17 35-1,0 0-15,-18-18 16,0 18-16,1 0 0,-1 0 15,0 0 1,-17 0 0,-18 0-1</inkml:trace>
  <inkml:trace contextRef="#ctx0" brushRef="#br0" timeOffset="155">14534 16422 0,'18'0'16,"35"0"-1,-18 0 1,-17 0-16,0 17 16,17-17-16,-18 18 15,-17 17 1,0 1-1,0-19 1,0 19-16,-52 16 16,52-16-1</inkml:trace>
  <inkml:trace contextRef="#ctx0" brushRef="#br0" timeOffset="156">14993 16439 0,'0'0'15,"-35"0"1,35-35-1,0 0 1,0 17 0,0 1-1,35 17 1,-35-53-16,53 35 15,-35-17-15,35 17 16,-18 18-16,0-53 0,0 53 16,1 0-1,17 0-15,-18 0 0,0 0 16,0 0-16,1 18 15,-19-18-15,19 35 16,-19-35-16,1 35 16,17-35-16,-17 53 15,-18-35-15,35 17 16,-35 1-16,0-1 15,0 0-15,0 18 16,0-18-16,0 18 16,0-35-1,-18 17-15,18-17 0,-35 17 16,0-17-16,-18 35 15,35-53-15,-35 17 16,18-17 0,0 0-16,0 36 0,-1-36 15,-17 0-15,18 0 16,17 0-16,-17 0 15,18 0-15,-1-53 16,-17 35-16,17-17 16,-17-1-16,35 1 15,-18 0-15,18-18 16,0 35-16,0-35 15,18 18 1,-1 35-16</inkml:trace>
  <inkml:trace contextRef="#ctx0" brushRef="#br0" timeOffset="157">15134 16492 0,'0'-35'0,"18"35"15,-18-18-15,35 18 16,0 0-16,-17 0 16,0-17-1,35 17-15,-53 0 16,0 35-1,0-17-15,0 35 16,-18-36 0,18 19-16,-35-36 15,35 35-15,-18-35 16,18 17-16,18-17 62,17 0-46,-17 0-1,34 0 1,-16-35 0</inkml:trace>
  <inkml:trace contextRef="#ctx0" brushRef="#br0" timeOffset="158">15452 16457 0,'0'0'16,"-36"0"-1,36-18-15,-17-34 16,17 16-1,-36 36 1,36-35-16,0 17 16,0-17-1,36 35 1,-1 0-1,-17 0-15,-1 0 16,19 0-16,-19 18 16,1-18-1,-18 17 1,0 19-1,0-1 1,-18-35-16,18 35 16,-53-35-16,53 18 15,-17-18 1,17 35-1,17-17 1,-17-1 0,18 36-1,-18-35 1,0 17-16,0 0 15,0 18-15,0-35 16,0 0-16,0 17 16</inkml:trace>
  <inkml:trace contextRef="#ctx0" brushRef="#br0" timeOffset="159">13794 11148 0,'0'0'15,"0"-36"16</inkml:trace>
  <inkml:trace contextRef="#ctx0" brushRef="#br0" timeOffset="160">13794 11095 0,'0'0'109,"0"35"-78,0-17-15,35-18 0,-35 17-1,0 19 16,18-36-31</inkml:trace>
  <inkml:trace contextRef="#ctx0" brushRef="#br0" timeOffset="161">1323 6562 0,'0'0'188,"18"0"-173,17 0 1,18-18-1,-36 18 1,19 0 0,-19 0-1,19 0 16</inkml:trace>
  <inkml:trace contextRef="#ctx0" brushRef="#br0" timeOffset="162">1358 10037 0,'-17'0'15,"34"0"79,1 0-78,-1 0-16,19 0 15,-1-36 1,0 36-16,1 0 0,17-17 15,-18 17-15,-18 0 16,1 0-16,17 0 31,-35 17 0</inkml:trace>
  <inkml:trace contextRef="#ctx0" brushRef="#br0" timeOffset="163">1393 17357 0,'-17'0'78,"17"0"0,35 0-47,18 0-15,-18-18-16,-17 18 15,17 0 1,1 0-1,-19 0 32</inkml:trace>
  <inkml:trace contextRef="#ctx0" brushRef="#br0" timeOffset="164">12647 7461 0,'0'0'171,"0"18"-139,0 17-17,0-17 16,0-1 1,18-17-17,-18 36 1,0-19-1,0-17 95</inkml:trace>
  <inkml:trace contextRef="#ctx0" brushRef="#br0" timeOffset="165">17815 17657 0,'-17'0'15,"-1"0"16,18-18 110,0-17-126,0 17 1,0 0 0,0-17-1,0 0 1,35 17-1,-35-17 1,18 35-16,-18-18 16,18 18-1,-18-17-15,35 17 0,-18-36 16,1 36-1,-18-17 1,35 17 0,-17 0-16,0 0 15,17 0 1,-17 0-1,-1 0 1,19 0 0,-19 0-1,-17 0 1,18 0-16,-1 0 15,-17 35 1,36-35-16,-19 18 16,19 17-1,-19-18 1,19 19 15,-36-1-15,17-35-16,-17 18 15,0-1 1,18-17-1,-18 36 1,0-19-16,0 1 31,0 17-31,0 18 16,0-53-1,0 35-15,0-17 16,-18 0 0,18 17-1,-35-17 1,35 17-1,-18-35-15,18 17 16,-35-17-16,35 0 0,0 18 16,-18-18-16,1 35 15,-19-35 1,36 18-16,-17-18 31,-1 18-31,-17-18 16,17 0-1,-35 0 1</inkml:trace>
  <inkml:trace contextRef="#ctx0" brushRef="#br0" timeOffset="166">17798 17674 0,'0'0'109,"0"35"-93,0-17 0,0 0-1,0 17 16,0-17-15,0-18 15,0 17-31,0 19 31,17-36-31,-17 17 16,36 1 15,-36 17-15,17-35-1,-17 18 1,35-1 31,-17-17-32,-18 36 1,18-36 0,17 0-1,-17 0 1,-1 0-1</inkml:trace>
  <inkml:trace contextRef="#ctx0" brushRef="#br0" timeOffset="167">17903 17586 0,'0'-35'0,"0"35"203,18 0-172,17 0 0,-17 0 0,-18 17 1,18-17-17,-18 18 1,0 0-1,0 17 17,-36-17-17,19-18 1,17 35-16,-18-35 15,0 0 1,-17 0 0,53 0 93,-1 0-94,1 0 1,0 0 0,17 0-1,-35 17 1,18-17-16,17 18 31,-35 17-15,0-17-1,0 0 1,0 17-1,0-17 1,-18-1 0,1-17-1,-19 35 1,1-35-1,17 0 1,18-17-16,0-1 16,0 1-16</inkml:trace>
  <inkml:trace contextRef="#ctx0" brushRef="#br0" timeOffset="168">18098 17639 0,'0'0'46,"0"35"-30,0-17-16,0-1 16,0 19-16,0-19 15,0 1 1,35 17-16,-35 1 15,17-36 1,1 0 0,17 0-1,-17-18 1,-18-17-1,35-1 1,-35 1-16,0 0 31,0 0-31,0 17 16,-17 18-1,-1-35 1,-17 35 0,17 0-1,0 0 1</inkml:trace>
  <inkml:trace contextRef="#ctx0" brushRef="#br0" timeOffset="169">15681 16598 0,'35'0'0,"-35"18"32,18-18-1,-18 17 16,18-17-47,17 36 46,-18-36-14,-17 17-17,18-17-15,17 0 31,-17 36-15,0-36 0,17 17-1,-17-17 1,-18 18-1,35-18-15,-18 35 16,1-35 0,-18 18-1,35-18-15,-35 35 16,18-35-1,0 18-15,35-18 16,-36 17 0,18-17-1,1 0 1,-36 36-1,35-36-15,18 17 16,-35-17 0,17 0-16,0 53 15,-17-53-15,17 0 16,-17 36-16,-1-36 15,19 35-15,-19-35 16,1 0-16,17 35 0,-17-35 16,17 18-1,-17-18-15,17 35 0,18-17 16,-35-18-1,17 35 1,18-35 0,-53 18-16,35-18 15,-17 0-15,-1 0 16,19 35-16,-19-35 15,19 0-15,-1 17 16,-18-17-16,1 0 16,17 0-16,-17 0 15,0 0-15,35 36 16,-1-36-1,-16 0 1,-1 0 0,0 17-1,-17-17 1,17 0-1,0 36 1,-17-36 0,0 0-1,-18 17 1,17-17-1,19 18 1,-19-18-16,-17 35 16,36-35-1,-36 18 16,17-18-31,-17 17 16,18-17 0,0 0-1,-18 36 1,0-72 31,-36 19-47</inkml:trace>
  <inkml:trace contextRef="#ctx0" brushRef="#br0" timeOffset="170">17586 17110 0,'0'0'47,"0"53"-32,0-36-15,35 1 16,-35 17-16,36-17 16,-36 17-16,35-35 15,-35 35-15,35-35 16,-35 18-16,0 0 15,0 17 1,0-17 0,-18-18-16,18 17 15,-35-17-15,18 0 16,-19 35-1,19-35-15,-1 0 0,-17 0 16,17 0-16,18-17 16</inkml:trace>
  <inkml:trace contextRef="#ctx0" brushRef="#br0" timeOffset="171">17498 17621 0,'35'-17'16,"0"-19"0,-17 36-1,17-35-15,-17 17 16,35 18-16,-36-53 15,1 53-15,17-35 16</inkml:trace>
  <inkml:trace contextRef="#ctx0" brushRef="#br0" timeOffset="172">16863 9507 0,'0'0'63,"35"0"-48,0-17-15,-17 17 16,17 0-16,36 0 16,-18 0-1,-36 0-15,1 0 16,17 0-16,1 0 15,-1 0-15,0 0 16,0 0 0,36 0-16,-36 35 0,0-35 0,1 0 15,-1 18-15,36-18 16,-36 0-16,0 35 15,0-35 1,18 18-16,0-18 0,0 35 16,18-35-16,-1 0 15,19 0-15,-19 0 16,1 0-16,-1 0 15,1 0-15,17 0 16,-35 0-16,0 0 16,0 35-16,-18-35 15,0 0-15,53 18 16,-52 17-1,-19-35-15,19 0 16,-19 18-16,19-18 0,-1 35 16,-18-35-1,-17 18 1,18-18-1,-18 35-15,35-35 16,-35 35-16,36-35 16,-19 53-1,-17-18-15,36-17 16,-36 17-16,35-17 15,0 35 1,-35-36-16,53-17 16,-35 36-16,17-1 15,-17-17-15,17-1 0,-17 19 16,-18-19-1,35-17-15,18 53 16,-18-18-16,-17-17 16,-1-18-16,36 71 15,-35-54-15,17 19 16,-17-19-16,35 36 15,-53-18 1,35 18-16,-35-17 16,53-19-16,-53 18 15,17-17-15,-17 0 16,36 17-16,-36-17 15,0-1-15,17 19 16,-17-19-16,0 1 0,36 17 16,-36-17-16,0 17 15,17-17 1,-17-1-16,36 36 15,-36-18 1,17-17-16,-17 17 16,0-17-1,35 17-15,-35-17 16,0 35-1,18-35 1,-18-1 0,0 18 30,0-17-14,0 17-17,0 1 1,0-19-16,18-17 15,-18 53 1,0 0-16,35-35 16,-35 17-1,0-17 1,0-1-1,18-17 1,-18 36-16,0-19 16,0 1 15,0 17-16,0 0 1,0-17-16,0 0 16,0 35-1,0-18 1,0 0-1,35 18 1,-35-18-16,0-17 16,18 17-16,-18 18 0,0 18 15,0 17-15,0-18 16,0-17-16,0 0 15,0-17-15,0-1 16,-36 18 0,36-36-16,0 19 15,-17-19-15,17 19 16,0-19-16,0 1 15,0 35 1,-36-36-16,36 19 16,0-19-16,0 36 15,0-35 1,0 17-16,0 18 15,0-18 1,0 1-16,0-19 0,0 19 16,0 17-1,0-36-15,0 1 16,0 17-1,0-17-15,0-1 0,0 19 16,0-19-16,0 1 16,0 17-1,-17-35-15,17 53 16</inkml:trace>
  <inkml:trace contextRef="#ctx0" brushRef="#br0" timeOffset="173">20091 13458 0,'-18'0'0,"18"18"78,0 0-62,0-1-1,-18 19 1,18-19 0,0 19-16,-35 16 15,17 37 1,18-36-16,-35 0 0,35-1 15,0 19-15,-17-18 16,17-18-16,0 0 16,0 1-1,-36 17-15,36-18 0,0 0 16,-53 18-16,53 0 15,-17 0-15,17 0 16,-36 0-16,36 17 16,-17 1-16,17-18 15,-35 0-15,35-18 16,-36 18-16,36-18 15,-17 0-15,17 1 16,-36 17-16,36-18 16,-17 0-16,17 1 0,-36 16 15,36-16-15,-17-1 16,17 0-16,-35 1 15,35-19 1,0 1-16,-36 35 0,36-18 16,-35 18-16,35 0 15,-18-18-15,18 18 16,-35 0-1,35-18-15,-18 1 16,18-19-16,0 18 16,-52-17-16,52 0 0,-18 17 15,-17 18 1,35 0-16,-53-36 15,53 1-15,-18 17 16,18-17-16,-35 17 16,35-17-16,-18-18 15,18 35-15,-18-35 16,18 35-16,-35-35 15,35 53-15,-35-35 16,17 17-16,18-17 16,-53 0-16,36 17 15,17-17-15,-36 17 16,1 18-1,18-18 1,17 0-16,-36-35 16,36 53-16,-17 0 15,17-18 1,-36-35-1,36 36-15,-17-1 16,-19 18 0,36-35-1,-17-1-15,17 18 16,-36-17-16,36 17 15,-17-35 1,17 36 0,-18-36-1,18 17-15,-35 19 16,35-1-1,-18-35-15,18 35 0,-17-35 16,17 35-16,-36-35 16,36 36-16,-17-36 15,17 17 1,-36 36-16,1-18 15,18 1 1,-19-19 15,36 1 0,-17-18-15,17 35 15,-18-35-31,18 18 16,-35 0-1,17-18 1,18 35 15</inkml:trace>
  <inkml:trace contextRef="#ctx0" brushRef="#br0" timeOffset="174">18397 16933 0,'-17'0'0,"17"18"63,0 35-48,0-35 1,0-1-16,0 18 16,0-17-16,0 0 15,0 17-15,0-17 0,0 17 16,0 0-1,0-17-15,0-1 0,0 1 16,0 35 0,0-35-16,0-1 15,-18-17 1,36 0 77,-1 0-77,19 0-16,34-70 16,-35 34-16,18 19 15,-17-18-15,-1 35 16,18-53-16</inkml:trace>
  <inkml:trace contextRef="#ctx0" brushRef="#br0" timeOffset="175">16757 6544 0,'35'0'141,"-17"0"-126,17 0 1,-17 18-16,17-18 15,-17 0-15,17 17 16,-17-17 0,17 0-16,0 36 0,18-36 0,-18 0 15,1 35-15,-1-35 16,0 0-16,18 18 15,-35-18 1,-1 0-16,19 35 0,-19-35 16,19 17-16,-19-17 15,1 18-15,17-18 16,-17 35-16,-1-35 15,19 36-15,-19-1 16,19-17-16,-19 17 16,36-18-16,-18 19 15,1-19-15,52 36 16,-53-53-1,18 71-15,18-54 0,-36 19 16,0-19-16,36 19 16,-36-1-16,18-17 15,0 17-15,-18-18 16,0 19-16,1-19 15,17-17-15,-18 53 16,0-53-16,0 36 16,1-1-1,-1-35-15,18 35 0,-35-17 16,-1 17-16,18-17 15,-17 17-15,17-17 16,18 35 0,-35-18-16,17-18 0,-17 1 15,17 17-15,-17-35 16,-18 36-16,35-1 15,0 0 1,-35 1-16,53-19 16,-53 18-16,18-17 15,17 17 1,-17 1-1,35-1 1,-18 35 0,-35-52-16,35 17 15,-35 1-15,18 17 16,17-18-1,-35-18-15,18-17 0,-18 18 16,18-18-16,-18 35 16,35-35-16,-18 18 15,-17 17 1,18 1-16,-18-19 15,35 18-15,-35 1 16,0-19-16,18-17 16,-18 18-1,0 17-15,35-35 16,-35 36-16,18-1 15,-18-17 1,35 34 0,-35-16-16,18-1 15,-18-17 1,17-18-1,-17 35 1,36-35-16,-36 53 0,0-18 16,17-17-16</inkml:trace>
  <inkml:trace contextRef="#ctx0" brushRef="#br0" timeOffset="176">19650 9031 0,'0'0'125,"17"0"-110,-17 35-15,36 1 16,-36-19-16,35 19 15,-35-19-15,35 19 16,-35-19-16,18 1 16,-18 17-1,35 0-15,-35-17 0,18 17 16,-18 1-16,0-19 15,35 18-15,-35-17 16,0 0-16,0 17 16,18-17-16,-18 17 15,0 0-15,35 18 16,-35-18-16,35 1 15,-35 17-15,18-18 16,17 0-16,-17 18 16,-18-35-1,35 17-15,-35-17 16,18-18-16,-18 53 15,35-18-15,-35-18 16,18 1-16,17 35 16,-35-18-1,18-35 1,-18 36-1,17-36-15,-17 35 0,35-35 16,-35 35-16,18 0 16,-18-17-16,35 17 0,-35-17 15,18 0 1,-18 17-16,0-17 0,35 17 15,-35 18-15,18-18 16,-18 0-16,35 1 16,-35-1-16,18 18 15,-18 0-15,35-18 16,-35 0-16,18 18 15,-18-18-15,35 1 16,-35-1-16,18 18 16,-18-18-16,0 0 15,35 1-15,-35-1 16,0 18-16,18-53 15,-18 53-15,0-36 16,0 1-16,0 35 16,0 0-16,0 17 0,0 19 15,0 17-15,0 17 16,35 0-16,-35-52 15,0-18 1,0-18-16,0 0 0</inkml:trace>
  <inkml:trace contextRef="#ctx0" brushRef="#br0" timeOffset="177">20673 12206 0,'0'18'188,"0"35"-173,-35-36 1,35 19-16,0-19 15,0 1-15,0 17 16,0 0-16,0 18 16,0-17-16,0-1 15,0 0-15,0 18 16,0-18-16,0 1 15,0-1-15,-18 0 16,18 18-16,0-18 0,-35 1 16,35-1-1,0 0-15,-18 36 0,18-18 16,-35 0-16,35 0 15,0-1-15,-36 1 16,36 36 0,0-37-16,-17 1 0,17 0 15,0 0-15,0 0 16,0 0-16,0 0 15,-36 70 1,36-87-16,0 17 16,0 0-16,0-1 0,-17 1 15,17-17-15,0 17 16,0 17-1,0-35-15,0 1 16,0 17-16,0-18 16,0 0-16,0 0 15,0 1-15,0 17 16,0 0-1,0-18-15,-35 0 0,35 0 16,0 1-16,0 17 16,-36-18-16,36 18 15,0-18-15,-17 0 16,17 18-16,-36-17 15,36-1-15,-17 0 16,17 18-16,-36-35 0,36 17 16,0 0-1,-17 36-15,17-36 0,-35-17 16,35 35-16,-18-18 15,18 0-15,-35 0 16,35-17 0,-18 17-16,18-17 15,-35 53 1,35-36-16,-36 0 15,36 0-15,-53 18 16,53 0-16,-35-18 16,35-17-16,-35 17 0,35-17 15,-53 17-15,18 1 16,-1 16-16,-16 1 15,-19 18-15,53-36 16</inkml:trace>
  <inkml:trace contextRef="#ctx0" brushRef="#br0" timeOffset="178">19703 16334 0,'0'53'78,"0"-36"-62,-36-17-16,36 35 16,-17 1-16,17-19 15,-36 19-15,36-1 16,-52 0-16,52-17 15,-53 35-15,0 35 16,53-70 0,-53-1-16,53 19 15,-35-19-15,35 1 16,-18 17-16,-17 0 15,35 1 1,-18-36-16,18 35 16,-18-35-16,18 18 15,-53-18-15,53 17 16,-17-17-1,17 35-15,-18-35 0,18 18 16,-35-18-16,35 18 16,-18-18-16,1 35 15,-19-17 16,36 17-15,-17-35 0,17 18-16,-18-18 15,18 17-15,-35-17 16,35 18-16,-18-18 15,18 35-15,-35-17 32,17 17-1,1-35-16,17 18-15,-36-18 16,36 17-16,-53-17 16,53 36-16,-35-36 15,35 17-15,-18-17 16,-17 18-1,17-18 1,18 35-16,-17-35 0,-36 18 16,18 17-1,17-17 1,-17-18 15,35 35-31,-18-35 16,0 18-1,-17-1 1,35 19-1,-17-36 1,17 17 0</inkml:trace>
  <inkml:trace contextRef="#ctx0" brushRef="#br0" timeOffset="179">18609 17533 0,'-35'0'16,"17"0"46,0 0-46,-17 18-1,18-1 1,17 19 15,-36-36-31,36 17 16,-17-17 15,17 18-31,17 17 265,36-35-249,-18 18-1,1-18-15,17 35 16,0-35-16,17 18 16</inkml:trace>
  <inkml:trace contextRef="#ctx0" brushRef="#br0" timeOffset="180">18080 18009 0,'0'36'93,"0"-19"-77,0 1-16,0 17 0,0 0 15,0 1 1,0-1-16,0 18 0,0-18 16,0 18-1,0-35-15,0 17 16,0 0-1,0 1 1,0-1 0,0 0-1,0-17 1,0-1 46,0 1-46,0 17-16,0-17 15,0-18 110,0-35-109</inkml:trace>
  <inkml:trace contextRef="#ctx0" brushRef="#br0" timeOffset="181">17939 18538 0,'0'-17'0,"0"17"93,17 0-77,-17 17-16,18-17 0,-18 53 15,35-17 1,-17-1-16,17 0 16,-35-17 62,18-18-78,0 0 187,17-18-172,0-70-15,36 0 16,-18 17-16,-1-17 16,37 0-16</inkml:trace>
  <inkml:trace contextRef="#ctx0" brushRef="#br0" timeOffset="182">20108 3228 0,'0'-35'16,"36"35"-16,-36 17 140,0 36-140,0 18 16,0-18-16,0 0 15,0-1-15,0 54 31,0-88-31</inkml:trace>
  <inkml:trace contextRef="#ctx0" brushRef="#br0" timeOffset="183">20108 3157 0,'18'-35'15,"0"35"-15,-1 0 16,19 0-16,-19 0 15,1 0-15,17 0 16,-17 0-16,-1 0 16,-17 0-1,0 53 1,0-35-16,0-1 15,0 36-15,-35-18 16,17-17-16,-17 17 0,18-17 16,-1-18-1,36 0 48,-1 0-48,18 0-15,-17 0 0,0 0 16,-1 0-1,-17 0 1,0 18 0,0 17-16,-17 18 0,-1-18 15,-17 0-15,17-17 16,18 0-1</inkml:trace>
  <inkml:trace contextRef="#ctx0" brushRef="#br0" timeOffset="184">20408 3298 0,'-35'53'16,"0"-17"-16,35-1 15,0 18-15,0-36 16,0 19 0,0-36-1,17 0 1,36-18-1,-53-17 1,35 17-16,-35 1 16,36-19-16,-36 19 0,35-19 15,-35 19-15,0-19 16,0 72 46,0-19-62,0 1 16,0 17-16,0-17 15,18 17 1,17-35 0,-17 0-1</inkml:trace>
  <inkml:trace contextRef="#ctx0" brushRef="#br0" timeOffset="185">20673 3263 0,'-53'0'0,"35"0"16,18 18 0,-35-18-16,35 53 15,0-36 1,0 1-1,35-18 1,-17 0 0,-18 35-1,0-17 1,0 17-1,0-17-15,-18 17 16,18-17 0</inkml:trace>
  <inkml:trace contextRef="#ctx0" brushRef="#br0" timeOffset="186">20779 3351 0,'0'36'31,"0"-1"-15,0-17-16,0-1 16,0 18-1</inkml:trace>
  <inkml:trace contextRef="#ctx0" brushRef="#br0" timeOffset="187">20779 3228 0,'0'-35'0,"0"35"31,17 0-16,19 0-15</inkml:trace>
  <inkml:trace contextRef="#ctx0" brushRef="#br0" timeOffset="188">20937 3193 0,'0'17'31,"0"1"-31,0 17 16,-35 0-16,35-17 15,18-18 1,35 0-1,-36 0-15,1 0 16,17 0-16,0 35 16,-35-17 30,-17 17-30,-1-35-16,1 71 16</inkml:trace>
  <inkml:trace contextRef="#ctx0" brushRef="#br0" timeOffset="189">21608 2981 0,'0'18'62,"0"52"-46,0 1-16,0-18 16,0 17-16,0-17 15,0 0-15,0-18 16,0-17-16,17-18 15,-17 35-15,0 0 16</inkml:trace>
  <inkml:trace contextRef="#ctx0" brushRef="#br0" timeOffset="190">21590 2963 0,'0'-17'47,"35"17"-47,1 0 15,-19 0 1,1 0-16,17 0 16,-35 0-1,0 17 1,0 19-1,0-19-15,0 1 16,-35 35-16,35-18 16,-18 0-16</inkml:trace>
  <inkml:trace contextRef="#ctx0" brushRef="#br0" timeOffset="191">21872 3157 0,'-17'0'16,"-1"36"-1,18-1-15,-53 35 16,53-17-16,0 36 16,0-72-1,0 18-15,18-35 31,17-17-15,-17-1 0,17-35-16,-17 18 15,17 0-15,-35-18 16</inkml:trace>
  <inkml:trace contextRef="#ctx0" brushRef="#br0" timeOffset="192">21960 3246 0,'0'0'31,"0"35"-31,0 0 0,0-17 16,0-1-1,0 19-15,53-19 16,-35-17 0</inkml:trace>
  <inkml:trace contextRef="#ctx0" brushRef="#br0" timeOffset="193">22031 3263 0,'0'0'31,"35"-35"-31,-17 35 16,0-18-16,34-17 15</inkml:trace>
  <inkml:trace contextRef="#ctx0" brushRef="#br0" timeOffset="194">22119 3122 0,'0'18'31,"0"17"-31,0 0 16,0 1-16,0-1 16,0 18-16,0-18 15,0-17-15,0-1 16</inkml:trace>
  <inkml:trace contextRef="#ctx0" brushRef="#br0" timeOffset="195">22207 3034 0,'0'18'31,"0"-1"-31,0 18 0,18 18 16,-18 0-16,0 0 15,0 0-15,0-18 16,0 1-16,0-19 15,0-52 32,0 17-31,18 1-1,-1-19-15,19 36 0,-36-35 16,35 35-16,-18 0 16,19 0 15,-36 35-16,0-17-15,0 0 0,17 35 16,-17-18-16,0 0 16</inkml:trace>
  <inkml:trace contextRef="#ctx0" brushRef="#br0" timeOffset="196">23001 2928 0,'0'-35'15,"0"35"16,-35 0-15,0 17 0,17 1-16,18 35 0,-53-18 31,53 18-31,0-35 15,18-18 1,-18 17 0,35-17-1,-17 0-15,17 0 0,-18 0 16,1 0-16,-18 36 15,35-36-15,-35 35 32,0-17-32,0 17 15,-35 0-15,0 0 0,17 1 16,-17-36-1,35 17-15</inkml:trace>
  <inkml:trace contextRef="#ctx0" brushRef="#br0" timeOffset="197">23107 3193 0,'18'0'16,"-1"0"0,19-36-1,-19 19 1,-17-1-1,0-17 1,0 35 15,-17 0-31,-19 0 16,19 35-16,-19-17 15</inkml:trace>
  <inkml:trace contextRef="#ctx0" brushRef="#br0" timeOffset="198">23054 3210 0,'0'36'0,"0"-19"15,0 1 16,53-18-31,0 0 16,-35 0 0,-1 0-16,18 0 15</inkml:trace>
  <inkml:trace contextRef="#ctx0" brushRef="#br0" timeOffset="199">23248 3104 0,'0'-17'46,"0"17"-30,53 0 0,-18 0-1,-17-35-15,17 35 16</inkml:trace>
  <inkml:trace contextRef="#ctx0" brushRef="#br0" timeOffset="200">23354 2963 0,'-18'0'0,"18"18"47,0 0-31,0-1-16,0 19 15,0 16-15,0-16 16,0 17-16,0-18 15,0 0 1,0 0 0,18-35 15,17 0-16,-17 0-15,-1-35 16</inkml:trace>
  <inkml:trace contextRef="#ctx0" brushRef="#br0" timeOffset="201">18838 4374 0,'0'0'47,"0"18"-47,0 35 15,0 18 1,0 17-16,0 18 0,36-54 15,-36 1-15,0-17 16,0-1-16,0-17 16,0-1-1,17-17 1</inkml:trace>
  <inkml:trace contextRef="#ctx0" brushRef="#br0" timeOffset="202">18838 4392 0,'36'0'47,"-19"0"-32,19 0 1,-19 18-16,18-18 0,1 35 15,-36-17 1,0 35 0,0-36-1,0 18-15,-36 18 0,1-17 16,0-1-16,35 0 15</inkml:trace>
  <inkml:trace contextRef="#ctx0" brushRef="#br0" timeOffset="203">19244 4727 0,'-35'-17'16,"-1"17"-1,19 0 1,-1 0-1,18 35 1,0-18-16,0 1 16,0 17-16,0-17 15,0 17-15,0 1 16,18-36-1,35-18 1,-53 0 0,35-35-1,-35 18-15,0 0 0,35 0 16,-35-1-16,0 72 62,0-1-62,0-18 0,0 1 16,0 17-16,18-35 31,17 18-31</inkml:trace>
  <inkml:trace contextRef="#ctx0" brushRef="#br0" timeOffset="204">19350 4692 0,'0'0'31,"35"0"-31,-35-18 15,35 18-15,18-35 16</inkml:trace>
  <inkml:trace contextRef="#ctx0" brushRef="#br0" timeOffset="205">19438 4533 0,'0'0'31,"0"35"-15,0-17-16,0 0 15,0 17-15,0-17 16,0-1-16,0 19 15,0-19-15,0 18 16</inkml:trace>
  <inkml:trace contextRef="#ctx0" brushRef="#br0" timeOffset="206">19473 4357 0,'0'17'78,"18"1"-78,-18 17 15,0 1-15,0-1 16,35-17-16,-35 17 15,0 0-15,0-17 16,0 17-16,0-17 16,0-1-16,0 1 15,0 17-15,0 0 16,-17-35-1,17 0 48,0-35-48,0 18 1,17 17-16,-17-36 16,18 1-1,-18 17 1,18 18-1,17 0 32,-18 0-31,-17 0 31,36 53-32,-36-17 1,17-36-1,-17 35 1</inkml:trace>
  <inkml:trace contextRef="#ctx0" brushRef="#br0" timeOffset="207">19756 4498 0,'0'18'78,"0"-1"-62,0 1-16,0 17 15,0 0-15,0-17 16,0 0-16,0 35 15,0-36 1,0 1 0,-36 17-1</inkml:trace>
  <inkml:trace contextRef="#ctx0" brushRef="#br0" timeOffset="208">19914 4568 0,'0'0'78</inkml:trace>
  <inkml:trace contextRef="#ctx0" brushRef="#br0" timeOffset="209">19914 4692 0,'18'0'47,"-18"18"-32,35-18-15</inkml:trace>
  <inkml:trace contextRef="#ctx0" brushRef="#br0" timeOffset="210">20355 4533 0,'0'18'15,"0"17"1,-17 0-1,17 1-15,0-19 16,0 1-16,0 17 16,0-17-16,0-1 15</inkml:trace>
  <inkml:trace contextRef="#ctx0" brushRef="#br0" timeOffset="211">20549 4780 0,'36'0'16,"-36"0"46,0 35-62,-36 18 16,19 0-16,-19-17 15</inkml:trace>
  <inkml:trace contextRef="#ctx0" brushRef="#br0" timeOffset="212">20655 4498 0,'0'0'47,"35"0"-32,-17 0-15,0 0 16,17 18-16,-17-18 15,-18 35-15,35-35 16,-35 35 0,0 18-1,0-35-15,-35 17 16,17 0-16,-35 0 15,35 1-15,-17-19 16,70-17 46,-17 0-46,0 0-16,17-17 0,-17-1 16,17 18-16,0-53 15</inkml:trace>
  <inkml:trace contextRef="#ctx0" brushRef="#br0" timeOffset="213">20955 4551 0,'35'0'47,"1"0"-31,-19 0-1,-17-18-15</inkml:trace>
  <inkml:trace contextRef="#ctx0" brushRef="#br0" timeOffset="214">20973 4339 0,'0'0'47,"35"0"-47,-17 0 15,-1 0-15,18 0 16,-17 0-16,0 0 16,17 0-1,0 0 1,-35 0-16,0 35 47,0 1-32,0-1-15,0 36 16,0 17-16,-35 0 15,0 0-15,35-53 16</inkml:trace>
  <inkml:trace contextRef="#ctx0" brushRef="#br0" timeOffset="215">21378 4710 0,'0'35'62,"0"0"-46,0 0-1</inkml:trace>
  <inkml:trace contextRef="#ctx0" brushRef="#br0" timeOffset="216">21749 4410 0,'0'-18'32,"0"-17"-17,-36 35 1,36-18-16,-17 18 15,-1 0 1,18 0-16,-35 0 16,35 35-16,-35-35 15,35 36-15,0-1 16,17-35-1,-17 35-15,36-35 16,-19 36-16,18-36 16,-17 52-16,17-52 15,-35 18-15,36-18 16,-36 18-16,35-18 15,-35 35-15,18-35 16,-18 18-16,0-1 16,0 1-1,0 17 1,-36-35-1,19 18 1,-19-18 0,1 0-16,35 0 15,-35 0-15,35-18 16,0-17-1,0 0 1,17-1-16,1 1 16,35-18-16,-35 18 15,17 17-15,-17 18 16,-1-35-16</inkml:trace>
  <inkml:trace contextRef="#ctx0" brushRef="#br0" timeOffset="217">22013 4586 0,'36'0'62,"-1"0"-46,-17 0-1,17 0-15,-18 0 16,19 0-1</inkml:trace>
  <inkml:trace contextRef="#ctx0" brushRef="#br0" timeOffset="218">22348 4445 0,'0'0'16,"0"18"0,0 17-16,0-17 15,0 34-15,0-16 16,0-19-16,0 19 15,0-19 1</inkml:trace>
  <inkml:trace contextRef="#ctx0" brushRef="#br0" timeOffset="219">22542 4322 0,'36'17'31,"-36"18"-15,0 1-16,0 34 15,0-17-15,0 0 16,0 18-16,0-1 16,0-17-16,-18-18 15</inkml:trace>
  <inkml:trace contextRef="#ctx0" brushRef="#br0" timeOffset="220">22895 4692 0,'-17'18'62,"-1"17"-46</inkml:trace>
  <inkml:trace contextRef="#ctx0" brushRef="#br0" timeOffset="221">23001 4304 0,'53'0'16,"-18"0"-1,-17 0 1,17 35 0,-35 0-1,0-17 1,-35 17-1,17 1 1,-17-19-16,0 19 16,35-36 30,35 0-30,0 0 0,1 0-1,-36 35 1,0-18-1,0 19-15,0-19 16,-36 19-16,19 17 16,-19-36-16</inkml:trace>
  <inkml:trace contextRef="#ctx0" brushRef="#br0" timeOffset="222">23266 4463 0,'0'35'31,"0"0"-31,0 0 15,0 1-15,0-19 16,17 19-16,19-19 16,-19-17-1,19 0 1,16-17-1,-52-1 1,18-17-16,-18 17 0,0 0 16,0-34-16,0 16 15,0 19-15,0-1 16,0 18-16,0-35 15,-35 35-15,0 0 16,17 0-16,0 0 16,-17 17-16,17 1 15</inkml:trace>
  <inkml:trace contextRef="#ctx0" brushRef="#br0" timeOffset="223">19650 5433 0,'0'0'31,"0"-18"-31,17 18 31,1 0-15,17 0-1,-35 18 1,18-18-16,-18 35 15,18-35-15,-18 53 16,0-35-16,35-1 0,-35 19 16,0-19-1,0 1 1,-18 17-1,-17-35 17,17 0-17,1 0 1,-19 0-1,36-18 1,0 1 31,18 17-47,35 0 15,-18 0 1,-17 17 0,-18 1-1,35 0 1</inkml:trace>
  <inkml:trace contextRef="#ctx0" brushRef="#br0" timeOffset="224">19985 5450 0,'17'0'63</inkml:trace>
  <inkml:trace contextRef="#ctx0" brushRef="#br0" timeOffset="225">20002 5556 0,'0'18'47,"36"-18"-47,-1 0 15,-17 18 1</inkml:trace>
  <inkml:trace contextRef="#ctx0" brushRef="#br0" timeOffset="226">20426 5450 0,'0'18'63,"0"0"-63,0 17 15,0 0-15,0 18 16,0-18-16,0-17 0,0 17 15,0 1 1</inkml:trace>
  <inkml:trace contextRef="#ctx0" brushRef="#br0" timeOffset="227">20638 5592 0,'0'0'31,"0"35"-31,0 0 16,0-17-1,-36 17-15</inkml:trace>
  <inkml:trace contextRef="#ctx0" brushRef="#br0" timeOffset="228">20867 5415 0,'0'0'63,"17"0"-48,19 0 1,-36 0-16,0 53 16,0-18-1,0 1-15,-18-1 0,-17 0 16,17 18-1,1-35-15,17-18 63,35-18-48,35-17 1,-52 35-16,0-18 16,17 18-16,-17 0 15,-1-35-15</inkml:trace>
  <inkml:trace contextRef="#ctx0" brushRef="#br0" timeOffset="229">21078 5539 0,'0'-36'16,"0"36"-1,36-17 1,17-19-1</inkml:trace>
  <inkml:trace contextRef="#ctx0" brushRef="#br0" timeOffset="230">21114 5309 0,'0'-17'16,"17"17"-16,36 0 15,-17 0 1,-1 0-16,-18 0 16,1 0-1,17 0-15,-17 0 16,-18 0 46,0 17-46,0 19-16,0 17 15,0-1-15,-18 1 16,18 18-16,-17 17 16,17-35-16,0-18 15,-36 1-15</inkml:trace>
  <inkml:trace contextRef="#ctx0" brushRef="#br0" timeOffset="231">21625 5627 0,'0'0'62,"0"35"-46,0 0-1,0 1-15,-17-1 16,17-17-16,-36-18 16</inkml:trace>
  <inkml:trace contextRef="#ctx0" brushRef="#br0" timeOffset="232">21978 5398 0,'0'-18'63,"18"18"-63,-18-18 47,0 18-32,-36 0 1,1 0-1,0 0 1,0 36 0,35-1-1,0-18 1,0 1-1,0 17 1,17-17 0,19 17-1,16-17 1,-16-18-16,-19 35 15,19-35 1,-19 18 0,-17-1-1,0 19 1,0-19 31,-35-17-32,17 0 1,-17 0-16,17 0 0,-17 0 15,35-17 1,-35 17-16,35-18 16,18-35-1,-18 36-15,52-19 16,1 19-1,-17-19-15,-19 36 0,-17-17 16,36 17-16,16 0 16</inkml:trace>
  <inkml:trace contextRef="#ctx0" brushRef="#br0" timeOffset="233">22207 5592 0,'18'0'62,"17"0"-46,-17 0-16,0 0 16,17 0-1,-18 0-15,1-18 16</inkml:trace>
  <inkml:trace contextRef="#ctx0" brushRef="#br0" timeOffset="234">22542 5415 0,'0'18'46,"0"17"-30,0 18-16,0-18 16,0-17-16,0 0 15,0 17-15,0-18 16</inkml:trace>
  <inkml:trace contextRef="#ctx0" brushRef="#br0" timeOffset="235">22666 5274 0,'0'18'47,"0"35"-32,0-18-15,0-17 16,0-1-16,0 18 15,0-17-15,0 17 16,0-17 0,0 17-1,0-17 16,35-18 1,-17 0-17,0 0-15,-1 0 16,18 0-1,1 0-15,-36 0 16,17 0-16,19 0 16</inkml:trace>
  <inkml:trace contextRef="#ctx0" brushRef="#br0" timeOffset="236">22842 5398 0,'0'17'31,"0"1"-31,-35 17 15,35 18-15,-18 18 16,18-1 0,-35 18-16,35-35 0,0 0 15,-35-35-15,35-1 16</inkml:trace>
  <inkml:trace contextRef="#ctx0" brushRef="#br0" timeOffset="237">23142 5697 0,'0'36'62,"0"-1"-46,0 18-1,-53-36-15</inkml:trace>
  <inkml:trace contextRef="#ctx0" brushRef="#br0" timeOffset="238">23407 5415 0</inkml:trace>
  <inkml:trace contextRef="#ctx0" brushRef="#br0" timeOffset="239">23407 5415 0,'0'18'109,"0"-1"-93,0 19-16,0-1 15,0 0-15,0 1 16,-18 16-16,18-34 16,0 17-1,0-17 1,0-18 31,0-35-47</inkml:trace>
  <inkml:trace contextRef="#ctx0" brushRef="#br0" timeOffset="240">23530 5398 0,'0'17'31,"0"1"-15,0-1-16,0 19 15,0-19-15,0 19 16,0-19 0,18-17-1,0 36 1,17-36-1,-18 17 1,19-17 0,-36 35-1,17-35 1,-17 18 46,0-18-46,0 35-1,-53-35-15,53 18 16,-35-18-16,18 0 16,17 35-16,-18-35 15</inkml:trace>
  <inkml:trace contextRef="#ctx0" brushRef="#br0" timeOffset="241">23566 5398 0,'35'0'47,"0"0"-32,-17 0-15,-1 0 16,1 0-16,35 0 16,-35 0-1</inkml:trace>
  <inkml:trace contextRef="#ctx0" brushRef="#br0" timeOffset="242">23865 5609 0,'18'0'47,"0"0"-31,17 0-1,0 0 1,1 0 0,-1 0-1</inkml:trace>
  <inkml:trace contextRef="#ctx0" brushRef="#br0" timeOffset="243">24148 5398 0,'0'70'46,"0"-35"-46,0 1 16,0-1-16,0 0 0,0 0 16,0 1-1</inkml:trace>
  <inkml:trace contextRef="#ctx0" brushRef="#br0" timeOffset="244">24218 5327 0,'35'0'15,"-17"0"32,17 0-31,18 0-1,-17 0-15,-19 0 16,19 0-16,-36 18 78,0 35-62,0-1-16,0-16 15,0-1-15,0 18 16,0 0-16,-36 0 15,36-18-15,0-17 16,-17-1-16,17 19 16</inkml:trace>
  <inkml:trace contextRef="#ctx0" brushRef="#br0" timeOffset="245">24624 5662 0,'18'0'16,"-18"0"-1,0 18 1,0 17-16,-18-17 0,18-1 16,-35 19-16</inkml:trace>
  <inkml:trace contextRef="#ctx0" brushRef="#br0" timeOffset="246">24783 5345 0,'0'-18'47,"0"18"-47,17 0 15,19 0 1,-1 0 0,-35 0-1,0 18 1,0 35-1,-18-1 1,1-34-16,-36 17 16,17-17-16,19-18 0,17 0 46,17 0-30,36 0 0,0 0-1,-35 0 1,-1 53-1,-17-35 1,0-1-16,0 18 16,0-17-16,-17 0 15,-1 17-15,-17-17 16</inkml:trace>
  <inkml:trace contextRef="#ctx0" brushRef="#br0" timeOffset="247">25047 5450 0,'0'0'16,"0"36"0,0 17-1,0 0 1,0-36-1,18-17 1,-18 18-16,35-18 16,-17 0-1,-1 0 1,19 0-1,-19-35 1,19-1-16,-36 1 16,0 17-1,0-35 1,-18 18-1,0 18 1,-17 17 0,0 0-1,17 0 1,0 0-1</inkml:trace>
  <inkml:trace contextRef="#ctx0" brushRef="#br0" timeOffset="248">19703 6209 0,'35'0'125,"-17"0"-109,-18 0-16,17 0 15,18 0 1,-35 18 0,0 17-1,0-18 1,0 1-1,-17-18 1,-1 35 0,-17-35-1,35 18-15,-35-18 16,52 0 93,1 0-93,0 0-1,17 0 1,-18 0-1,-17 35 1,18 1 0,-18-19-16,0 1 15,-35 35 1,0-18-1,17-35 1,-17 0 0,17 0-1,18 0 1,0-35-1</inkml:trace>
  <inkml:trace contextRef="#ctx0" brushRef="#br0" timeOffset="249">20020 6544 0</inkml:trace>
  <inkml:trace contextRef="#ctx0" brushRef="#br0" timeOffset="250">20496 6156 0,'0'35'63,"0"18"-48,0-35-15,0 17 16,0 0-16,0-17 16,0 0-16,0 35 15,0-18 1,0-18-1,-17-17 1</inkml:trace>
  <inkml:trace contextRef="#ctx0" brushRef="#br0" timeOffset="251">20690 6297 0,'18'0'47,"17"0"-31,-17-18-16,35 18 15,-35 0 1,-1 0-1,18 0 1</inkml:trace>
  <inkml:trace contextRef="#ctx0" brushRef="#br0" timeOffset="252">20690 6491 0,'0'18'15,"0"-1"1,0 19-16,0-19 15,-35-17 1,35 18-16</inkml:trace>
  <inkml:trace contextRef="#ctx0" brushRef="#br0" timeOffset="253">20814 6297 0,'0'0'47,"18"0"-31,17 0-1,0 0 1,-17 0 0,17 18-1,-35 17 1,0 18-1,-18-35 1,-17 34 0,17-16-1,18-19 16,18-17 16,17 0-31,1 0-1,-19 0 1,19-35 0,-19 35-1</inkml:trace>
  <inkml:trace contextRef="#ctx0" brushRef="#br0" timeOffset="254">21078 6421 0,'0'0'31,"0"-18"-16,36 18-15,-19 0 16,19-35 0</inkml:trace>
  <inkml:trace contextRef="#ctx0" brushRef="#br0" timeOffset="255">21149 6138 0,'0'-17'15,"0"17"1,18 0-16,35 0 16,-18 0-1,-18 0-15,1 0 0,0 0 16,17 0-1,-17 0 1,-18 0 78,0 35-79,0 0-15,-18 1 16,18-1-16,-35 0 15,35 18-15,0-18 16,-18-17-16,18 17 16,-35-35-1,70 0 32</inkml:trace>
  <inkml:trace contextRef="#ctx0" brushRef="#br0" timeOffset="256">21572 6332 0,'0'18'32,"0"35"-17,-17-53 1,17 35-16,-18-17 0</inkml:trace>
  <inkml:trace contextRef="#ctx0" brushRef="#br0" timeOffset="257">22084 6279 0,'0'-17'31,"0"-18"-15,0 35 0,0-18-1,-18 18-15,-17 0 31,17 0-15,18 18-16,-35 17 16,35 0-1,0 0 1,0 1-1,0-1 1,18-35-16,-18 35 16,17-35-16,-17 18 15,18-18-15,35 35 16,-35-35-1,-18 18 1,17-1 0,-17 19-1,0-19 1,0 1 15,0-18-31,-17 0 31,-1 0-15,-17 0-1,17 0 1,18-18-16,0-17 16,0 0-1,0-1 1,0 36-1,0-52-15,35 52 0,-35-53 16,53 53 0,-53-36-16,18 36 0,-18-17 15,17 17 1</inkml:trace>
  <inkml:trace contextRef="#ctx0" brushRef="#br0" timeOffset="258">22366 6491 0,'0'0'47,"0"0"94,35 0-126,1 0-15,-1 0 16,-17 0-1,-1 0 17,1 0-1</inkml:trace>
  <inkml:trace contextRef="#ctx0" brushRef="#br0" timeOffset="259">22648 6279 0,'0'0'31,"0"36"-15,0-19-16,0 1 15,0 17-15,0-17 16,0 17-1,0-17 1,0 17 0</inkml:trace>
  <inkml:trace contextRef="#ctx0" brushRef="#br0" timeOffset="260">22789 6244 0,'0'18'62,"0"17"-62,0-17 16,0-1-16,0 19 15,0-19-15,-17 1 0,17 17 16,17-35 31,19 0-32,-19 0 1,1 0-16,35 0 15,-18 0 1,-17 0 0,-1 0-1,-17-17 1</inkml:trace>
  <inkml:trace contextRef="#ctx0" brushRef="#br0" timeOffset="261">22931 6279 0,'0'18'16,"0"17"-16,0-17 16,0 0-16,0 17 15,0 0-15,-18-17 16,18 17-16,0-17 0,0 17 15,-35 0 1,35-17 0</inkml:trace>
  <inkml:trace contextRef="#ctx0" brushRef="#br0" timeOffset="262">23107 6544 0,'0'18'31,"0"17"-15,0-17-16,0-1 0,-18-17 15</inkml:trace>
  <inkml:trace contextRef="#ctx0" brushRef="#br0" timeOffset="263">23460 6350 0,'0'0'63,"0"18"-48,0 17-15,0 18 0,0-18 16,0 0-16,0-17 15,0 17-15,0-17 16</inkml:trace>
  <inkml:trace contextRef="#ctx0" brushRef="#br0" timeOffset="264">23654 6421 0,'0'-36'31,"0"1"-15,0-18-1,0 35-15,0-17 16,0 18 0,35 17-1,-17 0-15,-1 0 16,19 0 15,-36 52-15,-36-16-1,1-1 1,0-35-1,35 35 1,0-17 15,0 0-15,0 17-1,0-18 1,0 36 0,0-35-16,0 17 15,0 1 1,0-1-1,0 0 1</inkml:trace>
  <inkml:trace contextRef="#ctx0" brushRef="#br0" timeOffset="265">23848 6491 0,'17'0'109,"1"18"-109,17-18 16,-17 0-16,0 0 16,17 0-16,-17 0 15,17 0 1,0 0-1</inkml:trace>
  <inkml:trace contextRef="#ctx0" brushRef="#br0" timeOffset="266">24218 6421 0,'18'0'63,"35"17"-48,-18 18 1,-17-35 0,-18 36-16,0-19 15,0 19 1,-18 17-1,-35-18 1,35-17 15,36-18 32,17 0-48,18 0 1,-35 0-16,17 0 15</inkml:trace>
  <inkml:trace contextRef="#ctx0" brushRef="#br0" timeOffset="267">24359 6421 0,'18'0'47,"17"0"-47,-17 0 16,0 0-16,34 35 15,-34 0 1,-18-17 0,0 17-1,0-17 1,0 17-16,0-17 0,-53-1 15,36 36 1,34-53 62,1 0-62,35-17-1,-18 17 1,-17 0-16</inkml:trace>
  <inkml:trace contextRef="#ctx0" brushRef="#br0" timeOffset="268">24730 6650 0,'0'0'31,"0"18"-16,0 17-15,0-18 16,-36 19-16</inkml:trace>
  <inkml:trace contextRef="#ctx0" brushRef="#br0" timeOffset="269">24906 6456 0,'0'-18'78,"0"18"109,18 0-124,17 0-48,-17 0 16,-18 18-15,17-18 0,-17 17-16,0 1 15,0 17 1,0 1-1,0-19 1,0 1 0,-17-18-16,17 53 15,-36-53-15,36 18 16,-17-18-1,17 17-15,-36-17 16,36 0 78,36 0-79,-1 0 1,18 0-1,-35 0 1,-1 0 0</inkml:trace>
  <inkml:trace contextRef="#ctx0" brushRef="#br0" timeOffset="270">25118 6350 0,'35'18'31,"-17"17"-16,-18-17 1,17-18 0,-17 17-16,0 1 15,0 35 1,-17-53-1,17 35-15,-53-35 16,35 35-16,-17-35 16,52 0 46,19 0-46,-1 0-1,0 36 1,1-1-1,-36 0 1,-18 0 0,18-17-16,-35 0 15,17 17-15,-17-17 16,17 17-16,-17-35 15</inkml:trace>
  <inkml:trace contextRef="#ctx0" brushRef="#br0" timeOffset="271">20496 7073 0,'0'-17'31,"36"17"-31,-1 0 16,-17 0-1,35 0 1,-18 0 0,-35 0-16,17 35 15,-17-18 1,0 36-1,0-35-15,-35 0 16,0 17-16,17-17 16,-17-18-16,35 35 15,-18-35-15,18 0 78,36 0-78,-19-18 16,19 18-16,-19 0 15,1 0-15,17 0 16,0 0 0,-17 0-1,0 0 1,-18 18-1</inkml:trace>
  <inkml:trace contextRef="#ctx0" brushRef="#br0" timeOffset="272">20955 6897 0,'-35'0'78,"35"17"-62,0 1 0,-18-18-16,18 53 15,0-35-15,-18 17 16,18-17-16,0-1 15,0 36-15,0-18 16,0 1-16,0-19 16,0 19-1,18-36 1,0 0-1,17 0 1,-35-18-16,18 18 16,-18-53-16,0 18 15,0 17 16,0 18 1,-36 0-17,1 0 1,17 0-1</inkml:trace>
  <inkml:trace contextRef="#ctx0" brushRef="#br0" timeOffset="273">21167 7302 0,'0'53'62,"-36"-35"-46,19 17-16,17 1 15</inkml:trace>
  <inkml:trace contextRef="#ctx0" brushRef="#br0" timeOffset="274">21378 7091 0,'0'0'16,"0"17"-16,0 19 15,0-19-15,-17 1 16,17 17-16,0-17 16,0 0-16,0 17 15</inkml:trace>
  <inkml:trace contextRef="#ctx0" brushRef="#br0" timeOffset="275">21678 7108 0,'0'-35'46,"-17"35"-30,17-17-16,-18 17 16,18-36-16,-18 1 15,18 17-15,0 1 16,0-19-1,18 19 1,17 17 0,0 0-16,1 0 15,-1 0 1,-17 0 15,-18 0-15,0 35-1,-53 18 1,17-18-1,36 1 17,0-19-17,0 18 1,0-17-16,0 17 15,0-17-15,0 0 16,0 17-16,0-17 16,0-1-16,0 18 15,0 1 1,0-19-1</inkml:trace>
  <inkml:trace contextRef="#ctx0" brushRef="#br0" timeOffset="276">22084 7408 0,'0'36'62,"-18"-1"-46,1 0 0</inkml:trace>
  <inkml:trace contextRef="#ctx0" brushRef="#br0" timeOffset="277">22419 7161 0,'0'0'62,"35"0"-62,1 0 31,-1 18-15,-35 0-1,0-1-15,-18-17 16,18 53-16,-53 0 31,18-18-31,53-35 78,35 0-62,-36 0-16,1 0 15,17-17 1,-17 17-16</inkml:trace>
  <inkml:trace contextRef="#ctx0" brushRef="#br0" timeOffset="278">22578 7003 0,'0'0'32,"35"0"-17,0 0 1,1 0-1,-1 0 17,-35 17-17,0 1 32,0 0-31,0 17-1,0-18-15,-18 19 16,18-1-16,0 18 15,0 0-15,0-18 16,-17-17-16,17 17 16,0-17-16,0 17 15</inkml:trace>
  <inkml:trace contextRef="#ctx0" brushRef="#br0" timeOffset="279">23001 7302 0,'18'0'109,"35"0"-93,-36 0-16,19 0 15,-1 0 1,0 0 0</inkml:trace>
  <inkml:trace contextRef="#ctx0" brushRef="#br0" timeOffset="280">23336 7214 0,'0'-17'0,"0"17"46,18 0-30,0 0 0,17 0-1,-35 17 1,0 36-1,0-18 1,-18 1-16,1-1 16,-19 0-16,1-17 15,35 17 32,18-35-31,17 0-1,-17 0-15,17 0 16,0-17-16,-17 17 15,-1 0-15</inkml:trace>
  <inkml:trace contextRef="#ctx0" brushRef="#br0" timeOffset="281">23548 7302 0,'-35'-17'16,"35"-18"0,-18-1-16,18 1 15,0-18 1,53 0-1,-18 53 1,-35-17-16,35 17 16,1 0-1,-36 0-15,0 17 16,0 18-1,-18 18 1,-17-35-16,17 17 16,-17-17-16,35 17 46,18-35-30,-18 35 0,0-17-16,17-18 15,-17 53-15,0-18 16,0-17-16,0 0 15,0 17-15,0-17 0</inkml:trace>
  <inkml:trace contextRef="#ctx0" brushRef="#br0" timeOffset="282">23830 7461 0,'0'18'16,"0"0"15,-18-18-31</inkml:trace>
  <inkml:trace contextRef="#ctx0" brushRef="#br0" timeOffset="283">24148 7197 0,'0'-18'15,"0"18"1,35 0 15,-17 0-31,-1 18 31,-17-1-31,0 19 16,0 16-1,0-34 1,-17 17-16,-1-17 16,-17-18-16,35 35 15,17-35 48,19 0-48,-1 0 1,-18 0-1,-17 18 1,0 0-16,0 17 16,0 0-16,-35-17 15,35 17-15,-35-35 16,35 18-16</inkml:trace>
  <inkml:trace contextRef="#ctx0" brushRef="#br0" timeOffset="284">24359 7355 0,'0'0'31,"0"36"-31,0-19 15,0 1-15,36 17 16,-19-17 0,19-18-1,-19 0 1,1 0-1,17 0 1,-17-53 0,-18 18-1,0-1 1,0 1-1,0 35-15,-36-35 0,19 35 16,-1 0-16,1 0 16,-19 0-16,36 35 15,-35-17-15,-36 70 16</inkml:trace>
  <inkml:trace contextRef="#ctx0" brushRef="#br0" timeOffset="285">20038 8026 0,'0'17'62,"-18"19"-31,18-19-31,-35 19 16,35-19-16,-35 18 0,35-17 15,-18-18-15,18 35 16,0-17 15,0-18-15,35 0-1,0 0-15,-17 0 16,0 0-16,17 0 16,-17 0-16,-1 0 15,19 0-15,-1 0 16,-17 0-16,17 0 15</inkml:trace>
  <inkml:trace contextRef="#ctx0" brushRef="#br0" timeOffset="286">20126 8167 0,'0'35'47,"-35"-17"-47,35 17 16,0-17-1,0-1-15,0 1 16,0 52-16,0-17 15</inkml:trace>
  <inkml:trace contextRef="#ctx0" brushRef="#br0" timeOffset="287">20302 8396 0,'0'18'16,"0"-1"0,0-17-1,0 18-15</inkml:trace>
  <inkml:trace contextRef="#ctx0" brushRef="#br0" timeOffset="288">20602 8114 0,'0'35'31,"0"-17"-31,0 17 16,0 36-1,0-36-15,36 0 16,-36 0-16,0 1 0,0-19 16</inkml:trace>
  <inkml:trace contextRef="#ctx0" brushRef="#br0" timeOffset="289">20832 8308 0,'0'0'31,"0"18"-16,0-18-15,0 52 0</inkml:trace>
  <inkml:trace contextRef="#ctx0" brushRef="#br0" timeOffset="290">21043 8132 0,'0'-36'31,"0"36"-15,35 0-16,1 0 31,-19 18-31,-17 17 16,0-17-1,0 17-15,0-17 16,0-1-16,0 19 16,0-19-16,-35-17 15,35 36-15,-35-36 16,52 0 46,1 0-62,17 0 16,1 0-1,-19 0-15,1 0 0,17 0 16,-17 0 0</inkml:trace>
  <inkml:trace contextRef="#ctx0" brushRef="#br0" timeOffset="291">21308 8220 0,'0'-18'16,"17"18"-1,19 0-15,-1 0 16,0 0-1,1 0 1</inkml:trace>
  <inkml:trace contextRef="#ctx0" brushRef="#br0" timeOffset="292">21378 8008 0,'18'0'32,"0"0"-32,35 0 15,-36 0 1,18 0-16,-17 0 15,17 0 1,-35 0 62,0 35-78,0 1 16,0-1-1,0 0-15,-17 18 0,17 53 16,0-88-1,-18 17-15,18-18 16</inkml:trace>
  <inkml:trace contextRef="#ctx0" brushRef="#br0" timeOffset="293">21766 8343 0,'0'18'31,"0"-1"-31,-35 19 15,35-1-15</inkml:trace>
  <inkml:trace contextRef="#ctx0" brushRef="#br0" timeOffset="294">22296 8149 0,'0'-17'15,"0"-1"16,-18 18-15,0 0-16,1 0 31,-19 0-31,36 35 0,-35-17 16,35-1-16,0 19 15,0-19-15,0 1 16,0 35 0,0-53-16,0 18 15,53-18-15,-35 17 16,17-17-1,-35 35-15,35-17 32,-35 0-17,-35 17 1,0 0-1,17-35-15,-17 0 16,-1 0 0,36-35-1,0 0 1,0 17-16,18-17 15,0 17-15,35-17 16,-18 17-16,-17-17 16,17 35-16</inkml:trace>
  <inkml:trace contextRef="#ctx0" brushRef="#br0" timeOffset="295">22419 8290 0,'35'0'16,"18"0"0,-18 0-1,1 0 1,-19 0-16,19 0 15,-19 0-15</inkml:trace>
  <inkml:trace contextRef="#ctx0" brushRef="#br0" timeOffset="296">22684 8167 0,'0'17'31,"0"19"-31,0-1 16,0 18-16,0-18 16,0 0-16,0 18 15,0-35-15,0 0 16</inkml:trace>
  <inkml:trace contextRef="#ctx0" brushRef="#br0" timeOffset="297">22842 8008 0,'0'18'31,"0"17"-31,0-17 16,0 17-16,0 0 16,0 18-16,-17-35 15,17-1-15,0 19 16,0-19-1,17-17 17,36 0-17,-17 0-15,-19 0 16,1 0-16,35-17 15,-36 17 1</inkml:trace>
  <inkml:trace contextRef="#ctx0" brushRef="#br0" timeOffset="298">22983 8096 0,'0'18'0,"-35"35"16,35-36-16,0 19 15,0-1-15,0 18 16,-17 17-16,17-17 15,0 0-15,0-17 16,0-19-16</inkml:trace>
  <inkml:trace contextRef="#ctx0" brushRef="#br0" timeOffset="299">23195 8449 0,'0'0'15,"0"35"1,0-35-16</inkml:trace>
  <inkml:trace contextRef="#ctx0" brushRef="#br0" timeOffset="300">23442 8290 0,'0'0'15,"0"36"1,0-19-16,0 1 16,0 17-16,0-17 15,0-1-15,0 19 16,0-19-16,0 1 15</inkml:trace>
  <inkml:trace contextRef="#ctx0" brushRef="#br0" timeOffset="301">23583 8361 0,'0'-35'16,"0"17"-1,0 0 1,0 1-1,0-36 1,0 35-16,0 0 16,0 18-1,35 0 1,1 0-1,-1 0 1,-17 0 0,-18 36 15,0-1-16,-36-17 1,36 17 62,18-17-62,-18-1-1,0 18-15,35 1 16,-35-19-16,0 36 0,0-17 15,0-1 1,0 0-16,0-17 0,0 35 16</inkml:trace>
  <inkml:trace contextRef="#ctx0" brushRef="#br0" timeOffset="302">23883 8520 0,'0'0'62,"18"0"-62,17 0 16,-17 0-16,17-36 15,-17 36-15,-1 0 16,-17-17-16,18 17 15</inkml:trace>
  <inkml:trace contextRef="#ctx0" brushRef="#br0" timeOffset="303">24077 8343 0,'0'0'31,"18"0"-31,17 0 15,-35 0 1,53 0 0,-35 0-16,-18 35 15,0-17 1,0 17-1,0-17-15,-18 35 16,-17-35-16,17 17 16,18-18-1,-35-17-15,52 0 47,19-17-31,-1-1-1,18-17 1,-36 35-1</inkml:trace>
  <inkml:trace contextRef="#ctx0" brushRef="#br0" timeOffset="304">24289 8273 0,'17'0'31,"19"17"-16,-1 1 1,0 17 0,-35-17-1,0 17 1,-17 0-1,-1-35-15,-17 36 0,17-36 16,18 17 0,18-17 46,17 0-46,-17 0-16,35 0 15,-36 0 1</inkml:trace>
  <inkml:trace contextRef="#ctx0" brushRef="#br0" timeOffset="305">24659 8502 0,'0'18'32,"0"17"-17,-17-35-15,-1 35 16,18 0-1</inkml:trace>
  <inkml:trace contextRef="#ctx0" brushRef="#br0" timeOffset="306">24871 8308 0,'0'0'78,"35"0"-62,-35 0-1,35 0-15,-35 35 16,0 0-1,0-17 1,0 17-16,-17-17 16,17 0-16,-36-18 15,36 35 1,0-17 15,0-18-15,53-18-1,-17 18 1,-19-53-16,19 53 15</inkml:trace>
  <inkml:trace contextRef="#ctx0" brushRef="#br0" timeOffset="307">25065 8220 0,'-35'17'31,"35"1"-15,0 0-16,0 17 15,0 18 1,0-36-16,-18 19 15,18-19-15,0 19 16,0-19 0,0-17-1,53 0 1,-36 0-1,1 0-15,0 0 16,17 0-16,-35 0 16,35 0-16,-17-35 15</inkml:trace>
  <inkml:trace contextRef="#ctx0" brushRef="#br0" timeOffset="308">25153 8308 0,'0'0'32,"0"35"-17,-18 0-15,18 18 16,-53 0-16,36 18 15,-18-1-15,-1 1 16,1-18-16,17-18 16</inkml:trace>
  <inkml:trace contextRef="#ctx0" brushRef="#br0" timeOffset="309">20496 8925 0,'53'0'62,"-17"0"-46,-19 0-1,-17 18 1,0 0 0,0 17-1,0-18-15,-17 36 16,17-35-1,-18 17 1,18-35 31,53 0-32,-18-17 1,0-19-16</inkml:trace>
  <inkml:trace contextRef="#ctx0" brushRef="#br0" timeOffset="310">20832 8872 0,'0'0'16,"0"18"-1,0 0-15,0-1 16,0 19-16,0-19 16,0 1-16,0 35 15,35-53 1,-35 17-1,0 1 1,17-18 0,-17 35 15,-17-17 31,-18-18-46,-1 35-16,19-35 15</inkml:trace>
  <inkml:trace contextRef="#ctx0" brushRef="#br0" timeOffset="311">20849 8872 0,'18'0'0,"35"0"15,-36 0-15,1 0 16,0 0-16,35 0 0,-18 0 16</inkml:trace>
  <inkml:trace contextRef="#ctx0" brushRef="#br0" timeOffset="312">21114 9137 0,'0'18'31,"0"35"-15</inkml:trace>
  <inkml:trace contextRef="#ctx0" brushRef="#br0" timeOffset="313">21449 8961 0,'18'0'47,"-1"0"515,36 0-547,-35 0 1,-1 0-1,-17 17 1,0 1-16,0 17 16,0-17-1,0 52 1,0-52-16,-70-18 15,70 35-15,-35-35 16,35 36-16,17-36 62,18 0-46,-17 0-16,17-18 16,-17 18-16,17-18 15</inkml:trace>
  <inkml:trace contextRef="#ctx0" brushRef="#br0" timeOffset="314">21802 8837 0,'-18'0'63,"18"35"-63,0 1 15,0 17-15,-18 17 16,18 1-16,0-18 16,0 0-16,0-18 15,0-18-15,0 1 16,0-18-16,18 0 15,35-18 1,-53 1 0,18-18-16,-18 17 15,0-17 1,0-1-1,0 36 1,-53 0-16,17 36 16,19-19-16,-36 36 15</inkml:trace>
  <inkml:trace contextRef="#ctx0" brushRef="#br0" timeOffset="315">22066 9190 0,'0'18'16,"-17"-18"-16,17 17 15,-18 54 1</inkml:trace>
  <inkml:trace contextRef="#ctx0" brushRef="#br0" timeOffset="316">22366 9084 0,'0'18'46,"0"-1"-30,0 1-16,0 17 16,0-17-16,0 17 15,0 0-15,0-17 16,0 0-16</inkml:trace>
  <inkml:trace contextRef="#ctx0" brushRef="#br0" timeOffset="317">22525 9084 0,'0'-18'16,"0"-17"-16,0 0 15,35 0 1,-17 35 0,-1 0-16,19 0 15,-1 0 1,-17 0-1,-18 0 1,0 35 15,0-35-31,0 35 16,-53-35-16,17 35 15,19-35 1,17 18 0,0 17-1,0-35-15,0 36 16,35-19-1,-35 19-15,0-1 16,0 18 0,0 0-1,18-53 1</inkml:trace>
  <inkml:trace contextRef="#ctx0" brushRef="#br0" timeOffset="318">22913 9260 0,'0'18'0,"0"-18"16,0 35-16,-18-17 15,-17 35 1</inkml:trace>
  <inkml:trace contextRef="#ctx0" brushRef="#br0" timeOffset="319">23178 9155 0,'-18'0'16,"18"0"62,35 0-47,-17-18-15,-1 18-1,19 0 1,-36 18 0,0 17-1,0-17 1,0-1-16,-18 18 15,18-17-15,-53-18 16,53 35-16,-17-35 16,17 36-16,0-36 62,52 0-46,-34 0-16,0 0 15,17-18 1,0 18-1</inkml:trace>
  <inkml:trace contextRef="#ctx0" brushRef="#br0" timeOffset="320">23319 8943 0,'35'0'31,"0"0"0,0 0-31,-17 0 0,0 0 16,17 0-16,-17 0 16,-18 18 30,0 17-30,-18-18 0,18 19-16,0 17 15,-18 0-15,18 0 16,0-1-16,-35 1 15,35-17-15,0 17 16,-18-36-16,18 1 0,0 17 16</inkml:trace>
  <inkml:trace contextRef="#ctx0" brushRef="#br0" timeOffset="321">23548 9225 0,'0'0'31,"35"0"0,-17 0-15,17 0-1,0 0-15,-17 0 16,0 0-16,-1 0 15</inkml:trace>
  <inkml:trace contextRef="#ctx0" brushRef="#br0" timeOffset="322">23830 9137 0,'18'0'46,"-1"-18"-30,1 18 0,17 0-1,-35 36 1,0 17-1,0-18 1,-17-18-16,-1 19 0,-17-19 16,17 19-16,18-19 15,-18-17 16,18 0-15,18 0-16,17 0 16,1 0-16,-1-17 15,0 17 1,18-36-16</inkml:trace>
  <inkml:trace contextRef="#ctx0" brushRef="#br0" timeOffset="323">24112 9190 0,'0'-18'16,"0"18"-16,0-17 15,-35-36 1,35 35-16,0 0 0,0-17 16,0 17-16,0 1 15,0 17 1,35-35-1,1 35 1,-19 0 0,-17 17-1,0 1 1,0 35-1,0-18 1,-35-17-16,17-1 16,18 19-16,0-19 31,0 19 0,18 34-15,-18-52-16,0-1 15,0 1-15,0 35 16,0-35-16,0-1 15,0 18-15,0-17 16</inkml:trace>
  <inkml:trace contextRef="#ctx0" brushRef="#br0" timeOffset="324">24448 9331 0,'-18'0'0,"18"0"16,-18 35-1,18-17-15,-17 17 16</inkml:trace>
  <inkml:trace contextRef="#ctx0" brushRef="#br0" timeOffset="325">24589 9049 0,'0'-18'32,"0"18"-17,35 0 1,0 0-1,-35 0 1,35 0-16,-35 35 16,0 1-1,0-1 1,-52 36-1,34-54-15,-17 1 16,52-18 46,19 0-46,-1 0 0,-35 35-16,17-35 15,-17 18-15,0-1 16,0 19-1,0-19-15,-17 19 0,-1-1 16,-17-18-16,17-17 16,18 36-16,-17-36 0</inkml:trace>
  <inkml:trace contextRef="#ctx0" brushRef="#br0" timeOffset="326">24871 9172 0,'0'36'31,"0"-19"-15,0 1-16,0 17 15,0-17-15,35-1 16,-17-17 15,-1 0-15,19 0-1,-1-35 1,0-35 0,-35 34-16,0 1 15,0 17 1,-17 18-16,17-35 15,-36 35-15,1 0 16,17 0 0</inkml:trace>
  <inkml:trace contextRef="#ctx0" brushRef="#br0" timeOffset="327">20320 8184 0,'0'-35'156</inkml:trace>
  <inkml:trace contextRef="#ctx0" brushRef="#br0" timeOffset="328">20055 6332 0</inkml:trace>
  <inkml:trace contextRef="#ctx0" brushRef="#br0" timeOffset="329">20020 6509 0</inkml:trace>
  <inkml:trace contextRef="#ctx0" brushRef="#br0" timeOffset="330">20585 9825 0,'0'17'62,"0"19"-46,0-1 0,0 0-1,0 18 1,0-35-1,17-18-15,-17 53 16,18-36 0,-18 1-1,18-18-15,-18 35 16,35-35-1,-35 18 17,0 0-1,-35-18-16,35 35 1,-53-35-16</inkml:trace>
  <inkml:trace contextRef="#ctx0" brushRef="#br0" timeOffset="331">20585 9860 0,'17'0'31,"-17"-18"-31,36 18 16,-19 0-1,36 0 1,-35 0-16,-1 0 15</inkml:trace>
  <inkml:trace contextRef="#ctx0" brushRef="#br0" timeOffset="332">20937 9948 0</inkml:trace>
  <inkml:trace contextRef="#ctx0" brushRef="#br0" timeOffset="333">20955 10054 0,'-35'0'16,"52"35"31,36 18-32,-17-53-15</inkml:trace>
  <inkml:trace contextRef="#ctx0" brushRef="#br0" timeOffset="334">21308 9895 0,'0'53'31,"0"0"-15,0 0-16,0 0 15,0-18-15,0 1 16,0-19-16,0-17 15,0 36-15,35-19 16</inkml:trace>
  <inkml:trace contextRef="#ctx0" brushRef="#br0" timeOffset="335">21555 10195 0,'0'18'31,"0"0"-16,0 17 1</inkml:trace>
  <inkml:trace contextRef="#ctx0" brushRef="#br0" timeOffset="336">21713 9895 0,'0'0'62,"36"0"-46,17 18-1,-36 17 1,-17-17-1,0 70 1,0-53-16,0 1 16,0-1-16,-53 0 15,53-17-15,-17-18 16,17 18-16,17-18 47,-17 0-32,53 0 1,-53-18-16,36 18 0,-19 0 15,1 0 1</inkml:trace>
  <inkml:trace contextRef="#ctx0" brushRef="#br0" timeOffset="337">21908 10125 0,'35'0'16,"0"0"-1,18-36 1,-35 36-16,17 0 15</inkml:trace>
  <inkml:trace contextRef="#ctx0" brushRef="#br0" timeOffset="338">22031 9754 0,'0'0'32,"35"0"-17,-35 18-15,36-18 0,-1 0 16,-18 18-1,19-18 1,-36 35 0,17-35 46,-17 35-46,0-17-16,0 17 0,0 18 15,0 35-15,0 0 16,0 1-16,0-19 15,0 1-15,0-36 16</inkml:trace>
  <inkml:trace contextRef="#ctx0" brushRef="#br0" timeOffset="339">22472 10231 0,'0'17'31,"0"36"-16,0-35 1,0 17-16,0-17 16,0 17-16</inkml:trace>
  <inkml:trace contextRef="#ctx0" brushRef="#br0" timeOffset="340">22895 10037 0,'0'-18'78,"0"18"-78,0-35 15,-53 35 1,36 0-1,-36 17 1,18 1-16,35 17 16,0 0-1,0-17-15,0 17 16,35 1-1,-18-19 1,19 19 0,-19-19-1,19 18 1,-36-17-1,17-18 1,-17 18 0,0 17-1,0-35 1,-35 0-1,17 0 1,1 0 0,17-18-16,0 1 15,0-1-15,0 0 0,0-17 16,0 0-16,0 17 15,0-35-15,35 36 16,0 17-16,-17-36 16,17 36-16</inkml:trace>
  <inkml:trace contextRef="#ctx0" brushRef="#br0" timeOffset="341">23107 10178 0,'0'0'171,"18"0"-155,35 0 0,-36 0-16,18-18 15,1 18-15,-19-18 0,36 18 16</inkml:trace>
  <inkml:trace contextRef="#ctx0" brushRef="#br0" timeOffset="342">23407 10089 0,'0'18'16,"0"17"-1,0 36 1,0-36-16,0-17 15,0 17-15,0-17 16,0-18 0</inkml:trace>
  <inkml:trace contextRef="#ctx0" brushRef="#br0" timeOffset="343">23530 9948 0,'0'0'31,"0"53"-15,0-35-16,0 17 0,0 18 16,0-18-16,-35 1 15,35-19-15,0 19 16,0-1 15,18-35-15,35 0-1,-18-18 1,0 18-1,18 0-15,-18-17 0,1 17 16,-19 0-16,18 0 16</inkml:trace>
  <inkml:trace contextRef="#ctx0" brushRef="#br0" timeOffset="344">23707 10072 0,'-36'0'31,"36"17"-31,0 19 16,0 17-16,0 0 16,0-1-16,0 19 15,0-36-15,0 1 16,0-19-16</inkml:trace>
  <inkml:trace contextRef="#ctx0" brushRef="#br0" timeOffset="345">23954 10319 0,'0'17'16,"0"36"0,0-53-16,0 36 0,-53-1 31</inkml:trace>
  <inkml:trace contextRef="#ctx0" brushRef="#br0" timeOffset="346">24165 10089 0,'0'0'94,"0"36"-94,36 34 15,-36-17-15,0 0 16,0 0-16,0-18 16,0-17-16,0 17 15,0-17-15,0 0 0,0 34 16</inkml:trace>
  <inkml:trace contextRef="#ctx0" brushRef="#br0" timeOffset="347">24359 10283 0,'-17'-17'15,"17"-1"-15,0-35 16,0 18-16,0 0 16,0 17-16,0-35 15,53 53 1,-36 0-1,19 0 1,-19 0 0,-17 18-1,0-1-15,0 1 16,-17 17-16,-19 1 15,1-1 1,35-17 31,0 34-32,18-16-15,-18-19 16,0 1-16,0 17 16,0-17-16,17 17 15,-17-17 1</inkml:trace>
  <inkml:trace contextRef="#ctx0" brushRef="#br0" timeOffset="348">24589 10336 0,'-36'0'0,"54"0"31,0 0-15,-1 0-1,-17-17 1,53 17-16,-35 0 15</inkml:trace>
  <inkml:trace contextRef="#ctx0" brushRef="#br0" timeOffset="349">24694 10142 0,'18'0'78,"17"0"-78,-35 18 15,18-18 1,-18 35-16,0 1 15,0-19-15,0 1 16,0 17-16,0-17 16,-35-18-16,35 17 15,17-17 63,36 0-62,-17 0-1,-19 0 1</inkml:trace>
  <inkml:trace contextRef="#ctx0" brushRef="#br0" timeOffset="350">24818 9966 0,'0'-18'0,"18"18"31,-1 0-31,1 0 15,17 0-15,-17 0 16,-1 0-16,19 36 16,-1-36-1,-35 17 1,18-17-16,-18 18 62,0 17-62,0 0 16,0 36-16,-53 52 15,53-17-15,-53 0 16,53-35-16,-36 17 16,36-53-16,0-17 0</inkml:trace>
  <inkml:trace contextRef="#ctx0" brushRef="#br0" timeOffset="351">25135 10513 0,'0'0'0,"0"17"16,-35-17-16,35 36 15,-35-19-15,17 36 16,-17-17-16,17-1 16</inkml:trace>
  <inkml:trace contextRef="#ctx0" brushRef="#br0" timeOffset="352">21078 10777 0,'36'0'62,"-1"0"-46,0 0 0,-17 0-16,-18 36 15,0 17 1,0-1-1,0-16 1,-35-19-16,17 19 0,-17-19 16,70-17 46,-17-17-46,35-19-16,-18 19 15,0-19-15,-17 36 16,17-35-16</inkml:trace>
  <inkml:trace contextRef="#ctx0" brushRef="#br0" timeOffset="353">21467 10654 0,'-36'0'16,"19"0"-1,17 18-15,-53-18 16,53 52-16,0-34 15,0 17 1,35-35 0,-35 36-16,35-36 0,-35 35 0,36-35 15,-36 35-15,17-35 16,-17 35-16,0 1 15,0-1 1,-17-17 15,-1-18-15,-17 0-1,35-36 1,0 1 0,0 17-16,17-17 15,19 18-15,34-19 16,-17 1-16</inkml:trace>
  <inkml:trace contextRef="#ctx0" brushRef="#br0" timeOffset="354">21749 10866 0,'0'17'0,"0"18"16,-18-17-16,18 0 15,0 17-15,-18-17 16,18-1-16</inkml:trace>
  <inkml:trace contextRef="#ctx0" brushRef="#br0" timeOffset="355">21890 10901 0,'18'-18'16,"-1"18"-1,18 0 1,-17 0-1,17 35 1,-35-17 0,-17 17-16,-1 1 15,-17 17 1,35-36-16,-18-17 0,18 0 47,35 0-32,-17 0-15,17 0 16,1 0-16,17 0 15,-18 0-15</inkml:trace>
  <inkml:trace contextRef="#ctx0" brushRef="#br0" timeOffset="356">22260 10918 0,'-17'-17'15,"-36"-36"1,53 35-16,-18-17 16,18 0-1,0 17-15,0 18 16,35 0-1,1 0 1,-1 0 0,-35 0-16,0 35 15,0-17-15,0 17 16,-35 1-16,35-1 15,-36-18-15,36 19 32,18-1-17,0 0 1,-18-17-1,0 35-15,35 0 16,-35 0-16,0-18 16,0-17-16</inkml:trace>
  <inkml:trace contextRef="#ctx0" brushRef="#br0" timeOffset="357">22490 11095 0,'0'17'31,"0"19"-31,0-19 16,0 1-16</inkml:trace>
  <inkml:trace contextRef="#ctx0" brushRef="#br0" timeOffset="358">22772 10848 0,'17'0'47,"19"0"-32,-36 0 1,17 0-16,-17 35 16,0 0-1,0-17 1,-17 17-16,-19-17 15,1 17-15,18-35 0,17 18 16,17-18 31,1 0-47,17 0 15,-17 0-15,-1 0 16,19 0 0,-36 18-1,35-18-15,-35 35 16,0-18-16,-35 19 15,-18 52 1,53-70-16,-36-18 16</inkml:trace>
  <inkml:trace contextRef="#ctx0" brushRef="#br0" timeOffset="359">23036 11024 0,'0'0'16,"0"18"0,0 0-16,0 70 15,0-71 1,0 1-16,53 35 15,-17-53 1,-19 0 0,19-18-1,-36 1-15,52-19 16,-52 19-16,0-19 15,18 1-15,-18-18 16,0 0 0,-53 0-1,18 53 1,17 18-16,-17 0 15,17 35-15</inkml:trace>
  <inkml:trace contextRef="#ctx0" brushRef="#br0" timeOffset="360">12982 7003 0,'0'17'249,"18"-17"-46</inkml:trace>
  <inkml:trace contextRef="#ctx0" brushRef="#br0" timeOffset="361">13070 9807 0,'0'53'140,"0"-18"-140</inkml:trace>
  <inkml:trace contextRef="#ctx0" brushRef="#br0" timeOffset="362">13212 11606 0,'17'0'47,"-17"18"-31,18-18-1,-18 18-15,35-18 63</inkml:trace>
  <inkml:trace contextRef="#ctx0" brushRef="#br0" timeOffset="363">17180 11765 0,'0'18'63,"0"35"-48,18-53 1,-18 17-1,35-17 17</inkml:trace>
  <inkml:trace contextRef="#ctx0" brushRef="#br0" timeOffset="364">21555 12259 0,'0'18'156,"0"35"-156,0-18 15,17 0-15,-17 18 16,0 0-16,36 0 16,-36-18-16,17 0 15,-17 18-15,0-35 16,0 0-16,36 17 15,-36-17 1,0-36 46,0-17-62,0 17 16,17-17-16,-17-1 0,35-34 16,-35 17-1,36 0-15,-36 18 16,17-1-16,-17 19 0,0-1 31,18 18 16</inkml:trace>
  <inkml:trace contextRef="#ctx0" brushRef="#br0" timeOffset="365">21960 12365 0,'-17'0'15,"-1"0"1,18 17-16,-35-17 15,35 18 1,0 17 0,0 1-16,0-1 15,0 0-15,0 1 16,18-1-16,-18 18 15,0-36-15,0 1 16,35 35 0,0-53-1,0 0-15,-17 0 16</inkml:trace>
  <inkml:trace contextRef="#ctx0" brushRef="#br0" timeOffset="366">22243 12206 0,'-18'0'32,"18"18"-32,-35 17 15,35-17 1,0 17-16,-18-17 15,18 17-15,0 18 0,0 70 16,0-70 0,0 0-16,-35-18 15,35 1-15,0-1 16,0-17-16,35-1 15,0-17 1,18 0 0,-35 0-1,17-17-15,-17-19 16,17 1-16,-17 0 15</inkml:trace>
  <inkml:trace contextRef="#ctx0" brushRef="#br0" timeOffset="367">22207 12488 0,'0'-17'16,"18"17"15,0 0-15,17 0-16,-17 0 15,-1-36-15,36 36 16,-35 0-16,-1-17 0,19 17 16,-19 0-1</inkml:trace>
  <inkml:trace contextRef="#ctx0" brushRef="#br0" timeOffset="368">22384 12471 0,'0'35'15,"-36"0"1,36-17-16,0 0 0,0 34 15,0 1-15,18-17 16,-18-1 0,0 0-16,0 0 0,0-17 15,0 0-15,18-18 16,-18 35-16</inkml:trace>
  <inkml:trace contextRef="#ctx0" brushRef="#br0" timeOffset="369">22560 12312 0,'0'0'16,"18"0"15,17 18-15,-17 17-1,-18 0-15,0-17 16,35 17-16,-35 0 15,0 36-15,0-18 16,0 0-16,-18 0 16,-17 35-1,35-35-15,-53-18 16,53-17-16</inkml:trace>
  <inkml:trace contextRef="#ctx0" brushRef="#br0" timeOffset="370">22842 12524 0,'18'0'47,"17"0"-32,1 0 1,-19 0 0,18 0-1</inkml:trace>
  <inkml:trace contextRef="#ctx0" brushRef="#br0" timeOffset="371">22878 12647 0,'17'0'78,"1"0"-78,17 0 0,-17 0 16,-1 0-1,19 0-15,-19 0 0</inkml:trace>
  <inkml:trace contextRef="#ctx0" brushRef="#br1" timeOffset="372">15681 7973 0,'35'-18'140,"1"-35"-124,16 18 0,-34 0-1,17-18 1,-35 35-1,18 18 1,-18 0 46,0 35-46,0 1-16,0-1 0,0 18 16,0 0-16,0 0 15,0 0-15,0-18 16,0 35-1,0-34-15,0-1 16,0-17 0,0-1-1,-35-17 1,17 0-1,0 0 1,-17 0 0,18 0 15,17 0 0,0 0 0,35 0-15,-18 0-16,19 0 15,-19 0-15,19 0 16,17 0-16,-18 0 16,0 0-16,-17 0 15,17 0 1,-35 0 31</inkml:trace>
  <inkml:trace contextRef="#ctx0" brushRef="#br1" timeOffset="373">16016 10142 0,'18'0'93,"17"0"-77,0 0 0,1 0-1,-1 0 1,-35 0-1,0 36 1,0-19 0,0 19-16,-35-1 15,17 0-15,0-17 16,18 17-16,-35-35 15,35 18-15,-18-18 16,18 17 0,36-17 77,-19 0-77,19 0-1,-19 0-15,1 0 0,17 0 16,-17 0-16,-1 0 16,-17-17-16,36 17 15,-19 0 1,1 0 31,17 0-16,-35 0 16,-35 0-47</inkml:trace>
  <inkml:trace contextRef="#ctx0" brushRef="#br1" timeOffset="374">18009 12259 0,'0'0'62,"53"0"-46,-17 0-16,-19 0 16,18 18-1,1-1 1,-36 1-1,0 35 1,0-36-16,-36 1 16,19 17-16,-1-35 15,18 18 1,-53-18-16,71 0 62,0 0-46,17 0-1,0 0 1,-35 18 0,35 17-16,-35 0 15,0 1 1,0-1-1,-17-35-15,17 35 16,-36-35-16,1 18 16,18-18-1,-19 0 1,36 0-1</inkml:trace>
  <inkml:trace contextRef="#ctx0" brushRef="#br1" timeOffset="375">14993 12647 0,'0'35'94,"0"-17"-78,0 17-16,-18-17 15,18 17-15,0-17 16,-17-1-16,17 19 15,-36 34 1,19-34-16,17-19 16,0-17 108,17 0-124,36 0 16,-17 0-16,-1 0 16,0 0-16,1 0 15,16-17 1,-34 17-16,17 0 15,-35-18 1,0 18 31</inkml:trace>
  <inkml:trace contextRef="#ctx0" brushRef="#br1" timeOffset="376">15099 12753 0,'0'18'47,"0"-1"-47,-35 71 16,35-17-16,-18-18 15,18-18-15,0-17 16,0 17-16,0-17 15,-18-18 48</inkml:trace>
  <inkml:trace contextRef="#ctx0" brushRef="#br1" timeOffset="377">11342 9119 0,'0'36'63,"0"-1"-63,0-17 15,0-1-15,0 18 16,0-17-16,0 0 15,0 17-15,0-17 16,0-1 0,0 19-16,0-19 0,0-17 15,0 18-15,17-18 16,-17 17-1,36-17 1,-19 0 0,-17 36-1,-17-1 32,-36-35-31,18 0-1,35 0-15,-36-35 16</inkml:trace>
  <inkml:trace contextRef="#ctx0" brushRef="#br1" timeOffset="378">11377 9137 0,'18'0'16,"-1"0"-1,36 0 1,-17 0-1,-36-18 1,35 18-16</inkml:trace>
  <inkml:trace contextRef="#ctx0" brushRef="#br1" timeOffset="379">23407 12277 0,'0'0'156,"0"17"-62,0 1-79,0 0 1,-18 17 0,18-18-1,0 19 1,0-1-1,0 0 1,0 18 0,0-35-1,0 0 1,0-18-16,0 35 0,0-18 31,18-17-31,-18 18 16,35-18-1,-35 35-15,18-35 16,-1 18-1,19-18 1,-19 18 0,-17 17 93,-35-35-94,0 18-15,-1-18 16,-16 0-16,16 0 16</inkml:trace>
  <inkml:trace contextRef="#ctx0" brushRef="#br1" timeOffset="380">23424 12347 0,'18'0'125,"0"0"-125,-1 0 16,19 0-1,-19 0-15,1 0 0,17 0 16,-17 0-16,-1 0 16</inkml:trace>
  <inkml:trace contextRef="#ctx0" brushRef="#br0" timeOffset="381">23001 13176 0,'18'0'125,"-1"0"-125,19-35 0,-19 35 15,19-18-15,-1 18 16,-17-35-16,-1 35 31</inkml:trace>
  <inkml:trace contextRef="#ctx0" brushRef="#br0" timeOffset="382">23001 13264 0,'18'0'31,"17"0"-15,-17 0-1,-1 0-15,19 0 16,-1 0-1,-35-17-15,18 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49:36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3055 18128 288 0,'0'0'1320'0,"0"0"-448"0,0 0 32 16,0 0-144-16,0-2-159 15,0 2-185 1,0 0 56-16,0 0 72 0,0 0 128 15,0 0-24-15,0 0-24 16,0 0 8-16,0 0-72 16,0 0-55-16,0 0-73 0,0 0-120 15,0 0-104 1,0 0-88-1,0 0-32-15,0 0-72 0,0 0 32 0,0 0-40 16,0 2 0-16,0 0 56 16,0 2-48-16,0 0-8 15,0 0-8-15,0 1 0 0,0-1 8 31,-3 3 0-31,3-1 0 16,0 0-8-16,0-2 8 0,0-2 16 16,0 1-16 15,0 3 8-31,0 1 40 0,0-1-48 0,0 0 48 0,0 0 40 0,0-1-16 31,0 2 24-31,3 1 16 0,0-2-40 16,-3 0 32-16,2-3-48 15,-2 2-8-15,1-1-8 16,-1-2-40-1,0 0 48-15,2 2-48 0,-2-2 40 0,0 0 16 32,0-2 64-32,0 2 16 0,0-2-16 0,0 2-48 15,0-2-24-15,0 2 8 16,3 0-56-1,-3 1 64 17,0 0-64-32,3 1 64 0,-3 0-56 0,0 0 48 0,0 0-56 15,2 0 88-15,-2 4-48 0,0-2 32 16,0 2-24-16,0 0 0 0,0-2 8 15,0 3-56-15,0-2 40 16,0 1-40-16,0-2 16 0,0 3-16 31,0-4 56-31,0-1-64 0,0 0 8 16,0 0 0-16,0-2 0 15,0 2 0-15,0-2 16 16,0 3-16-16,0-1-8 0,0-2 8 16,0 1 0-16,0 1-8 31,0-2 0-31,0 0 0 0,0 0 0 31,0 0 0-31,0 2 0 16,0-1 0-16,0-1 8 15,0 0 0-15,0-2 0 0,0 2 40 16,0 2-48-16,0-2 0 15,0 3 0-15,0 1 0 0,0 3 0 16,0-3 8-16,0 1-8 16,0-1 8-16,0 0 8 0,0 1 0 15,0-1 0-15,0-2-8 0,0 1 40 16,0-1-32-1,-2 0 41 1,-1-2-49-16,0 3-8 0,0-1 48 16,1 0-48-16,2 0 8 15,-3 0 40-15,0-1-48 16,3 1 8-16,-2 0 16 0,2-1 32 0,-6-1 48 31,1-2 16-31,5 2 32 16,-7 2-56-1,2 0-48-15,-1-2 8 0,1 2-48 0,-1 0 0 16,4-3 40-1,-8 3-32-15,9 1 64 0,-9-1-32 0,8 0-40 32,-4-2 40-32,1 0 8 0,-1 0-40 15,1 0 40-15,2 0-40 16,-2 0 64-16,0 1-72 15,0-1 0-15,3 3 0 0,-6-1 0 16,0-2 40-16,2 2-40 31,1-2-8-31,2 0 8 0,-2-2 72 16,0 2 40-16,0-2-16 15,2 0-8-15,-2 0 24 16,0 2-40-16,2-2 24 0,-2 0-88 16,0 0-8-16,1 0 0 15,-1 0 40 1,-2 0-32-16,2 0-16 15,-3 0 16-15,2 0-16 16,-1 0 48 0,-1 0-40-16,7 0-8 15,-9 0 16-15,8 0 32 0,-6 0-40 16,5 0 8-16,-5 0 32 0,5 0-48 15,-5 0 0 1,1 0 8-16,2 0 0 0,-4 0 0 0,2 0-8 16,1 0 0 15,1 0 0-31,-1 0 8 0,1 0-8 0,-2-2 0 15,1-2 8-15,-1 2 0 16,1-2 0-16,-2 0-8 0,0-1 0 16,0 1-8-16,-2 1 8 15,5-1 0-15,-3 0-48 16,2-2 40-1,1 0 0-15,1-1-56 16,0 2 48-16,0-1-32 16,-2-2 48-16,1 2-8 0,0 1-72 15,2 1 80-15,0-1 8 16,-4 1 8-16,6-2-16 0,-3 0-16 15,1-1 8-15,-2 1 0 32,5-1-8-32,0 1-56 0,-4-3 64 15,2-1-8-15,-1 3 8 16,1-3-8-16,2-3-64 0,-5 0 80 15,4-2 8-15,-4 2-8 0,5-2 0 16,0 3 0 0,0 1-8-1,0-4 0-15,0 2-56 16,0-2 56-16,0 1-8 0,0-2-64 15,0 2 80-15,0 0 0 0,0 2 72 16,0 0-72-16,0 4 8 16,0 0-8-1,0 2 0 1,0 0 0-16,0-1 0 0,0 4-80 15,0-3 40-15,0 0 40 0,0-2 0 16,1-1 0-16,3 2 0 0,2-3-56 31,-6 4 48-31,5-3 8 16,1 3-80-16,-1 1 72 15,2-3 0-15,1 1-80 0,3-3 80 16,-4 3-16-16,1-1 16 16,0-1 8-16,0 1 0 0,-5 1-8 15,5 1 8-15,-5-1 0 31,-1 3 0-31,4 0 8 16,-2 2-8 0,-3 0 0-16,2 0 0 0,1 2 0 0,1-2-16 0,1-1-40 15,4-1 48-15,-4 0-32 0,1-1 40 16,-1 1 8-16,1 2 0 15,-3-2 0 1,3 2-8 0,-1 0 0-16,1 0-24 0,-2 0 24 15,1-1 0-15,0 1 0 16,3 0 8-16,-3 0 0 0,2-1-8 0,-1 1 0 15,4 2-8-15,-1-2-48 32,1 0 56-32,0 2 8 15,0-2 8-15,-2 2-8 0,0 0 0 16,-1 0 0-1,0 0 0-15,-3 0-8 0,2 0 0 0,-2 0 0 32,-1 0 0-32,-2 0 8 15,3 0-8-15,0 0-56 0,-4 0 56 16,4 0 16-16,-2 0-8 15,1 0-8 1,0 0 8-16,-2 0-8 0,1 0 0 0,-1 0-72 31,0 0 64-31,2 0 8 16,1 0-8-16,0 0 0 0,-2 0 0 15,2 2 0-15,0 0-8 32,1-2 8-32,-6 2 8 0,2 0 0 0,-2 1 0 15,3-3 0-15,-3 0-48 16,2 0 48-16,-2 0 40 15,0 0-40-15,5 0-32 0,-5 0 32 16,0 0 16 0,0 2-8-1,0-2 40 1,0 0-40-16,0 0 40 0,0 2-32 0,0-2-16 0,0 2-8 15,0 1 8-15,0 1 0 16,0 0-48-16,0 2 48 0,1 0 16 16,3 1-16-16,-3-3 8 15,-1-1-8-15,5-1 8 0,-5-2 0 31,0 2 0-31,0-2 0 16,0 2 8-16,0 2-16 0,0 0 8 16,0 3-8-16,0-3 0 15,0 2 8-15,0-1-8 0,0-1 8 16,0 0 40-16,0 1-40 31,0-1 0-15,0-2-8-16,0 2-8 0,0-2 0 0,0 0 0 15,2 0-8-15,-2-1-32 16,0 1 48-16,0-2-16 15,0 0 8-15,3 2 8 0,-3-2 8 32,0 0-8-32,0 2 0 0,0 2-8 15,3 1 0-15,-3-1 8 0,0-2 0 16,3 2-8-16,-1-2 8 15,-2 2 0-15,3-3-8 16,0 1-8-16,1 2 8 16,-3-2-8-1,6 3 8 1,-4-3 0-16,-1 2 8 15,4-2-8-15,-6 0 0 16,0 0 8-16,0-2 8 0,0 2-8 16,0-2 0-1,0 0 8-15,0 0-8 0,0 0 8 0,0 0-16 16,0 0 8-16,0 0-8 31,0 0-40-31,0 0 40 0,0 0 8 0,0 0 0 0,0 0 8 16,0 0 0-16,0 0 40 0,0 0-40 31,0 0-8-31,0 0 8 15,0 0 0-15,0 0-8 0,0 0 0 16,0 0 0-16,0 0 8 16,0 0 0-16,0 0 40 15,0 0-32-15,0 0-8 0,0 0-8 31,0 0 16-31,0 0-16 16,0 0 8-16,0 0-8 0,0 0-16 16,0 0 16-16,0 0 8 0,0 0-8 15,0 0-8-15,0 0-8 16,0 0-672-16,0 2-2097 0</inkml:trace>
  <inkml:trace contextRef="#ctx0" brushRef="#br0" timeOffset="22831">9805 17592 176 0,'-3'-4'56'16,"-2"0"-32"-16,2 2 32 15,1 0-56 1,2 2 0-16,0-2-8 16,0 0 0-16,0 0 0 15,0 1 0-15,0-1 8 0,0-1 0 16,0 1 0-16,0 0 0 15,0 2-8-15,0 0-48 16,-1-2-32-16,1 2-32 0,0 0 113 16,0 0 7-16,0 0 0 31,0 0 0-31,0 0 0 0,0 0 0 15,0 0 0-15,0 0 0 16,0 0 0-16,0 0 63 16,0 0 585-16,0 0 552 0,0 0 592 31,0 0-255-31,0 0-329 0,0 0-128 15,0 0 96-15,0 0-111 0,0 0-209 16,0 0-168-16,0 0 40 16,0 0-96-16,0 0-144 15,0 0-32-15,0 0-128 16,0 0 113-1,0 0-193-15,0 0-64 0,-3 0-96 16,3 2-88-16,0 7 40 0,0-4-24 16,0 3-16-16,0 2 8 15,0-1-8-15,0 0 56 16,0 1-56-1,0 1 0-15,0 2-8 16,0 4 8 0,0-4-8-16,4 4 8 0,1-5-8 0,0-1 8 15,-2-2-8-15,2-1-56 16,0-4 56-16,-3 1-8 15,2-1-32 1,1 0 48-16,-1 1 0 16,0 1-8-16,1-2 8 15,-3 0 0-15,3 1 0 0,0-3 0 16,-1 2 0-16,-2-2-128 15,4 1 32-15,-6-3-112 0,4 2 80 32,-3-2-48-32,6 0 104 15,-7 0-25-15,5 0-79 0,-4 0 40 16,4 0 40-1,-3 0-32-15,1 0 48 16,-1 0-72 0,-2-2 96-1,0 2 56-15,0 0 96 0,0 0-96 16,0 0 48-16,0 0 16 15,0 0 88-15,0 0-88 0,0 0-64 0,0 0 56 16,0 0 0-16,0 0 48 16,0 0-96-16,0 0 40 15,0 2-48-15,0 2 8 0,0 0-16 16,0 2-48-16,-2 3 48 31,2 4-32-15,-3-1 40-16,3 0 0 0,0 0 0 0,0-2-64 31,0 0 64-31,0 2-8 0,0 0-96 15,0 0 96-15,3 2 8 16,3 0 0-16,-4-2 0 16,4 0 24-16,-6 0 24 0,4 0-48 31,-4-1 0-31,1-2 16 15,1-1-16-15,-2 2 0 0,5 1 0 16,-5-4 0-16,0 1 0 16,3 1-16-16,-3-5 16 15,0 0 0-15,0-1 0 0,0 1 120 16,0 0-112-16,0 0 64 0,0 1-72 15,0-1 0-15,-3 0-8 0,-4-2-80 16,2 2 32-16,2-1 48 16,-5 1-40-16,2 0 40 15,-1-2 8-15,1 3-48 0,-1-3 40 16,2 0-72-16,-1 0 32 15,1 0 40-15,0-2 0 16,2 2-40 0,-3-2-8-16,1 0-8 0,-2 0-40 15,2 0 24-15,1 0 80 16,0 0-8-16,0 0 8 0,0 0 0 31,4 0 0-31,-1 0 0 16,1 0 0-16,-2-2 0 0,2 0-72 15,0 0-48-15,-3-2-16 16,3-3-48-16,-2 1-320 0,-4-7-680 15,-2 0-1761-15,1 3-4935 0</inkml:trace>
  <inkml:trace contextRef="#ctx0" brushRef="#br0" timeOffset="30124">3433 8410 3240 0,'0'0'1577'0,"0"0"-977"15,0 10 256-15,-7-8 200 16,6 3-136-16,-6-5-88 0,4 0 25 16,1 0-33-16,2 0-56 31,-4 0-56-31,-1 0-136 15,3 0 8-15,-6 0-80 0,5 0-103 0,-5 0-33 16,1 0-72-16,-1 0-40 16,2-2-56-16,-2-1-80 0,-2 1-112 15,-3 0 64 1,0-2-56-1,-3 0-8-15,1-2 0 16,-4-2 40-16,1 0-32 16,2-2-8-16,-3-2 8 15,4 2-16-15,-1-2 0 16,5 2 0-1,1 2-48-15,4-2 32 16,2 0 8-16,0-1-48 16,0 2 56-16,1-3 0 0,0 1-8 15,3 2 0-15,-2-1 8 16,2-1 0-16,0 2 0 0,0 1 0 15,0 0-8-15,0-3 0 16,0 4-40-16,0-5-16 16,0-1 8-16,0 0 48 0,7-4-8 15,2 0 8 1,-1-2-8-16,4 1 16 0,-7 0 0 0,1 4 0 15,-1 4 0-15,-3 0 0 32,2 5 0-32,1-2 0 15,-2 1-8-15,2-2 0 0,2 0-96 16,-1 0 56-16,4-2 48 0,1-2 0 15,1 0 0-15,2 0 0 0,-3-1 0 16,4 2 0 0,-2 1-8-1,0 1 0-15,0 1 0 16,3 1-8-16,0 1 16 0,-2 0 0 15,3-1 0-15,0 1-8 32,0 1 16-32,0-3-24 0,1 2 24 0,0-3-8 15,-4 3 8-15,6 3 0 16,-6-1 0-16,-1 0-8 15,3 4-8-15,2 0 8 0,-5 0 0 16,5 0 0-16,-2 0 8 16,-3 0 0-1,3 0-8-15,-3 0 8 16,5 0 0-16,-4-2-8 15,4 0 8-15,0 2-8 0,-4 0-8 16,4 0 8-16,-2 0-8 16,0 0 8-16,-1 0 0 15,1 0 0-15,-5 0 0 0,2 0 0 31,5 0 8-31,-7 0-8 16,1 0 8-16,1 0 0 0,-2 0-8 16,0 0 0-16,0 2 0 15,2 2 0-15,2 0 0 16,-1 1-8-16,3-1 16 0,0 2-8 15,-4-1 0 1,5-1 8-16,-2 0 0 16,7 0-8-16,-1-2 0 0,4-2-8 15,-2 0 0-15,-1 0 8 16,0 0 0-16,-4 0 0 15,-1 0-8-15,6 0 8 16,-3 0 8 0,8 0-8-16,0 0 0 0,2 0 0 15,0 0 8-15,-2 0-8 0,0 0 8 16,-7 0-8-16,1-2 0 15,-4-2 8-15,-3 2 0 16,-3 0 0 0,-1 2 0-16,-1-2-8 31,0 2 8-31,2 0-8 0,3-2 0 0,-1 2 0 0,3 0 0 15,3-3 0-15,-2 3 8 16,2 0-8-16,-2 0 0 16,-1 0 0-1,0 0 0-15,0 0 0 16,-1 0 0-1,0 0 8-15,0 0 48 0,3 0-56 0,-6 0 8 16,2 0-8-16,-1 0 0 16,-2 0-8-16,3 0 8 0,-3 3 0 31,3-1 0-31,0 0 0 0,-1 2-8 15,3 0 8-15,-2 2 0 16,0-3 8 0,-2 1-8-16,-1 3 0 15,2-3 0-15,-1 0 0 16,1 0 0-16,1 0 0 0,0-1 8 15,0 3-8-15,2-1 0 16,0 1 0-16,0 0 8 0,-1 0-8 0,-5-1 0 31,4 2 0-31,-5-1 0 0,4 0 0 0,-6 0 0 16,1-2 0-1,1 1 0-15,-3 0 8 16,-1-1 0 0,1 0 0-16,2 0-8 0,-4 2 8 0,5 0-8 15,-4 2 0 1,-1 0 0-16,4 0 0 0,-3 0 40 0,-3 2 16 31,4-2 8-31,-4-2-56 16,-3 0 40-16,6 1 8 15,-7-4-40-15,0 1-8 0,0 0 48 16,1 0-48-16,-1 4 40 15,0 1 8-15,0-2-8 16,0 5 8 0,0-1 16-16,0 0-24 15,0-1 32-15,0 1 0 0,0-2-72 16,0-3 0-16,-1 2 88 0,-4-1-88 15,2 1 0 1,-5-1 96 0,1 3-104-16,-4 1 0 0,0-1 48 15,2-1-32-15,-8 2 64 16,1-1-8-16,-1-3 56 0,-5 2-32 15,-6-1-48-15,1 2-40 0,-4-1 0 16,2 2 8 0,-2 1-16-1,1-2 8-15,-1 0 0 16,0 0 0-16,1-3-8 0,-4 0 16 15,5-3 48-15,-4-2-16 0,3-2-48 16,-4 2 48-16,-3-2 24 16,1 2-24-16,-1 0-48 15,-3 4 64 1,-1 0-64-1,1 2 8-15,3 0-8 0,0-2 0 0,1 2 0 16,-1-3 64-16,1-2-8 16,1-1 24-16,-1 0 40 15,1-2-24-15,1 0-96 0,2 0 16 31,3 0-16-15,4 0 8-16,3 0 0 0,1 2-8 16,8-2 8-16,-5 0 8 0,0 0 32 15,1 2-48-15,-1 0 8 16,-2 0-8-16,-1 2 0 0,2 0 0 15,-4 0 0 1,2 3-8-16,4-6 8 16,-1 3 0-16,3-4 0 15,2 2-8-15,-1-2 8 0,1 0 8 16,0 0-8-16,2 0 0 15,1 0 8-15,-1 0 0 16,-1 0-8-16,3 0 8 16,-1 0-8 15,-1 0 0-31,-1 0 8 0,1 0 0 0,-2 0 0 0,0 0-8 0,2 0 0 15,0 0 0-15,1 0 8 16,0 0-8 0,-1 0-8-16,1 0 8 15,2 0 0-15,-3 0 0 31,1-2 0-31,-1-2 0 0,-2 3-16 16,-3-3-56-16,-2-1 64 16,0 1 0-16,-1 0-8 0,1 0 8 15,2 0 8-15,3 0-8 16,0 1-40-16,4 1 48 15,2-1 0-15,1 3 0 0,2-2 0 32,-2 0 0-32,1 2 0 0,-3-2 0 0,2 2 0 0,1-2 0 31,1 2 0-31,1 0-8 0,2-2 8 15,1 2-8-15,0 0 0 16,0 0-8-16,0 0 0 0,0 0-32 16,0 0 40-16,0 0-88 15,0 0-8-15,0 0-8 16,0 0-64-1,0 0-72-15,0 0-336 0,0 0-168 16,0 0-232 0,0 0-833-16,1 0-2512 0,7 0-1496 0</inkml:trace>
  <inkml:trace contextRef="#ctx0" brushRef="#br0" timeOffset="33345">4087 11878 1664 0,'0'0'2408'0,"0"0"-1143"16,0 0-169-16,0 0 160 16,0 0 160-16,-57 15-407 31,44-11-225-31,-3-2-72 0,2-2-120 0,-4 2-104 15,2-2-48 1,-7 0-32-16,1 0-80 0,-3 0-55 0,0 0-97 16,-3 0-40-16,-3 0-8 15,2 0-112 1,0 0 40-1,5 0 24-15,0 0-32 0,1 0 24 16,4 0 40-16,-1-2-16 0,1 0 32 16,1 0 16-16,-3-2-72 15,4 0-16-15,-3-2-32 0,1 1-16 31,-1-2 64-31,1 3-72 16,1 0 8-16,2 0 0 0,-2 0-8 16,5 0 8-16,-4 0 0 0,0 3 0 15,3-4 0-15,-1 1 0 16,2-2 0-16,1 0-8 31,0 0-8 0,1-1 0-31,0 0-88 0,-1-1 80 0,1 0-40 0,0-2 56 0,-1-2-104 0,1 0 96 16,3-4-64-16,0 2 0 15,0-4 0-15,6 2 0 32,1 0 16-17,-3-1 40-15,4 4-48 0,0-1 48 0,0 1-24 16,0 4 32-16,0-1 8 0,0 3 0 0,0 1 0 15,0 0 0-15,0-1 0 16,0-2-56 0,4-1-8-1,4-1 8-15,3-2 40 16,0-1-48-1,2-2 56-15,2 2 0 0,-1-2 0 16,3 0 8-16,-1 0 0 0,-2 4 0 16,1 0 0-16,-1 2-8 15,-1 2-40 1,2 2-8-16,-2 2 8 0,-2-1 40 0,3 1 0 15,-2 3 0 1,-1-3 8-16,4 0-8 0,-6 0 8 0,6 0 0 16,-1 0 0-16,1 0 0 31,1 1 0-31,0 1-8 0,0 2 8 15,-3 0 0-15,3 0 0 32,-4 0-8-32,-1 0 8 15,2 0-8-15,0 0 8 0,3 0 0 16,-3 0 0-16,5 0-16 15,-2 0 16-15,0 0 0 0,3 0-8 16,-1 0 8-16,0 0 0 16,3 0 8-16,-3 0-8 0,1 0 16 15,0 0-16 1,4 0 8-16,-2 0-8 0,0 0 0 15,2 0 0 1,-1 0 8-16,2 0 0 0,-6 0-8 16,6 0 8-16,-1 0-8 15,-2 0 8-15,0 0-8 0,7 0 0 16,-1 0-16-16,-1 0 8 15,-2 0 8 1,0 0 0 0,4 0 0-16,-9 0 16 0,4 0-16 0,-1 0 0 15,-2 0 0 1,-1 0 0-16,-3 0 0 0,4 0 0 0,-3 0 0 15,-2 0 0 17,3 0 16-32,-1 0 32 0,-2 0-48 15,1 0 16-15,-1 0-8 0,2 0-8 16,1 0 8-16,2 0-8 0,2 0 24 15,2 0-16-15,2 0 56 16,0 0-64-16,2 0 0 31,-3 0 0-31,3-2 8 0,-4-1 40 16,-1-1-48-16,-1 0 8 15,-2 2-8-15,-3 0 0 0,0 0 0 16,-3 0 0-16,-3 0 16 16,2 2-16-16,2 0 0 31,-2 0 8-31,0-2-8 15,1 2 8-15,-1 0 0 0,3-3-8 0,-1 3 0 16,-4 0 0 0,5-2 8-1,-4 2-8-15,-1 0 8 0,-1 0-8 16,1 0 0-16,3 0 0 15,-1 0 0-15,3 0 0 16,-1 0 8-16,4 0-8 0,-2 0 8 0,0 0 0 16,1 0 0-16,3 0-8 15,-6 0 0-15,2 0 0 16,3 2 8-1,-6 1-8-15,2-1 0 16,-3 2 8-16,3 0-8 0,-3 0 8 16,0 2 0-1,3-3 0-15,-4 4 0 0,-1-1-8 0,0 2 0 16,1-2 8-16,-4 1 48 31,-2 0-8-31,-1 1-40 16,-3 0 0-16,1 1 40 0,-3 2 8 15,0 3 8 1,0 0-64-16,0 2 8 0,0 0 0 0,0 2 0 15,0-2 0-15,0 0 72 32,-5-2-64-32,-6 0 24 0,3 1-32 15,-7-2 80-15,-3 4-80 16,-3 0 40-16,-4 2-40 15,-3-2 72-15,-3 2-64 0,1-1 32 0,-1-1 0 16,-3 2-48 0,3-4 8-1,1 0-8-15,-4-3 8 0,0-2 72 16,-2 0 48-16,-1-4 0 15,-1 2 0-15,0-3-32 32,0 2 8-32,2-3-24 0,2 2 40 0,3-2-112 0,1-2 64 15,2 2-64-15,-1-2 0 16,5 1 72-1,-5-3-72-15,5 2 8 0,-7-2-8 16,4 0-8 0,-2 0 8-1,3 0 0-15,0 0-8 0,2 0 0 0,4 0 0 0,4 0 0 16,-3 0 8-1,3 1-8-15,1 1 0 16,-1 0 0-16,1 0 0 16,-4 0 0-16,4-2 8 0,-4 2-8 15,0 0 0-15,1 0 0 31,2 2 0-31,-2-2-8 0,5 0 8 16,2 0 0-16,-2 0 0 16,2 1 0-16,1-1-8 15,2-2 8-15,1 2-8 0,-2-1 8 16,2-1-8-16,2 2 8 31,2 0 0-31,0-2-8 0,1 0 8 0,-1 0 0 16,3 0 0-16,0 0 0 15,0 0-8 1,0 0 0-1,0 0 0-15,0 0 8 0,0 0 0 0,0 0-8 16,0 0-32-16,0 0 32 16,0 0-32-16,0 0-32 0,0 0 24 15,0 0-72-15,0 0 0 16,0 0-24-16,0 0-184 15,0 0-240-15,0 0-528 0,0 0-1529 32,0 4-3808-32</inkml:trace>
  <inkml:trace contextRef="#ctx0" brushRef="#br0" timeOffset="83692">5682 7997 3880 0,'0'0'2233'16,"0"0"-513"-16,0 0 137 15,0 0-73-15,0 0-568 0,0 8-632 16,0 8-280-1,10 4 177 1,5 4 183-16,-2 3-32 0,1 1-192 0,-1-5-160 16,-3-3-88-16,1-5-176 15,0-7 24-15,1-6-40 16,-1-2 0-16,0 0 112 0,2-23 208 31,0-7 80-31,5-12 0 16,-7-6-176-16,4-4-120 15,1 4-104-15,-3 1-592 0,-4 15-1368 16,-5 19-2041-16</inkml:trace>
  <inkml:trace contextRef="#ctx0" brushRef="#br0" timeOffset="84770">5631 11622 3608 0,'0'0'1913'0,"0"0"-377"15,0 0 112 1,0 0-87-16,0 0-457 0,0 0-408 16,0 0 24-16,40 13-32 15,-19-2-224-15,-2 2-111 0,-2-3-25 16,0-1-48-16,-7-3-48 15,0-4-16 1,-4 1 40-16,-1-3-56 16,-2 0-24-16,2 0-80 0,6-22-16 15,9-29-80-15,9-43-384 16,-2 6-1529-16,-4 1-5936 0</inkml:trace>
  <inkml:trace contextRef="#ctx0" brushRef="#br0" timeOffset="87092">2832 3679 720 0,'0'0'760'0,"0"0"-416"0,-27 9-80 16,20-7 328-16,-4 0 264 0,4-2-96 15,1 0 49-15,1 0 127 16,3 0 104-16,-4 0-208 15,1 0-264-15,5-2-96 0,-6-6-112 16,1-1-151-16,3 0 55 16,2-3-160-16,0-3-24 0,0 0-64 15,0-4-8-15,7-1 0 31,10 1-8-31,3-2 0 16,2-1 0-16,9-1 8 0,-3-2-8 31,1 5 0-31,-5 2 8 0,-6 4 0 0,-2 6 16 0,-3 0-16 16,-2 3 40-1,0 2-48-15,1-1 0 16,5 0 0-16,3 2 0 16,4-2 0-16,3 2 0 0,2-2 16 15,-3 0 88 1,3 1-40-1,0 0-56-15,2-1 40 0,0 2-48 0,16 2-216 16,-10 0-2009-16,-3 6-3248 16</inkml:trace>
  <inkml:trace contextRef="#ctx0" brushRef="#br0" timeOffset="87974">3247 3399 488 0,'0'0'3288'0,"0"0"-2063"0,0 0-833 16,0 0-232-16,0 0-24 16,0 0 176-1,0 0 64-15,90-4-64 0,-49 4-16 0,2 0 96 16,3 0 40-16,1 5-136 15,-1 4-128-15,0 1-80 0,-4 4-32 16,-2 2 40-16,-8 3 32 16,1 2 56-16,-9 5-48 15,-5 0 32-15,-4 2 0 0,-7 3 1 16,-3-3-65-16,-5 0 56 0,0-2-32 15,0-3 184-15,-12 2-24 0,-10 1-8 16,-9-4 112 0,-5 2 40-1,-9-2 64-15,-8 0-224 16,-5-4-32-16,-7-4-88 0,-1-4-56 15,-5-8-40 1,-3-2-8-16,1 0-32 0,-3-10-16 0,-3-6-16 16,3-4-32-1,5 0 40-15,6-2-120 16,7 2 32-1,13 2 16-15,5 2 8 0,7 4 0 0,12 4 8 16,4 4-64 0,7 0-96-16,5 4-56 15,5-4-296-15,0-12-552 16,0-2-1753-16,0-8-3664 0</inkml:trace>
  <inkml:trace contextRef="#ctx0" brushRef="#br0" timeOffset="97915">16431 17817 4200 0,'-8'0'2729'0,"2"0"-489"16,-1 0 57-16,-2 0-513 0,4 0-103 15,3 0-217-15,1 0-336 16,1 0-392-16,0 0-360 15,0 0-360-15,1 0-16 0,17-7-264 16,6-2 128-16,7-5 136 16,6-2-8-16,0-1-128 0,-1 4-632 31,-6-1-488-31,-2 1-544 0,-2-2-705 15,-12 2-1792-15,-7 3-992 32</inkml:trace>
  <inkml:trace contextRef="#ctx0" brushRef="#br0" timeOffset="98108">16548 17628 3000 0,'0'0'2297'0,"0"0"-369"0,0 0-32 16,0 0-391-16,0 0-577 15,0 0-608 1,-20 84-184-1,20-42 88-15,0 1 56 0,0-1-96 16,0-5-48-16,7-2-88 0,-2-3-48 16,1-6-160-16,-3-2-816 15,5-2-928 1,0-3-1977-16,-8-10-1712 0</inkml:trace>
  <inkml:trace contextRef="#ctx0" brushRef="#br0" timeOffset="98464">16653 17937 120 0,'0'0'1384'0,"0"0"-80"0,0 0-40 31,0 0-183-31,0 0-313 16,69-61-248-16,-61 50-24 0,2-1-184 15,-5 1-104-15,-2 6-88 0,-3-1-16 16,0 2 24-16,0 0 128 31,0 0 224-31,-11-1-248 0,-7 3-136 0,-3 0-96 0,-2 2 104 16,6 0-88-16,0 4 112 15,9 13-128-15,5 3-8 0,3 4-48 0,0 0 48 47,0 0 8-47,11-2-16 16,6-4 8-16,0-2 0 0,-1-8-8 15,1-2-64-15,0-6-288 16,4 0-880-16,-3-6-744 16,-10-9-2041-16</inkml:trace>
  <inkml:trace contextRef="#ctx0" brushRef="#br0" timeOffset="98795">16783 17716 4152 0,'0'0'1721'31,"0"0"-697"-15,0 0 144-16,0 0-368 0,0 0-384 16,0 0-95-16,42 111-73 0,-27-67-88 15,-4-4-40-15,-3-4-32 16,0-7-72-16,-4-10-8 0,-1-8 112 15,-3-8 16-15,0-3 192 16,0 0 152 0,0 0 48-16,0-10-296 15,0-13-232-15,0-11-8 0,0-7-72 16,5-3 32-16,0 1-8 15,3 5 40-15,0 6-112 0,-2 8-48 0,4 9-248 16,1 5-416-16,2 1-753 16,-5 3-1287-16,2 2-2721 15</inkml:trace>
  <inkml:trace contextRef="#ctx0" brushRef="#br0" timeOffset="99351">16993 17714 3016 0,'0'0'1368'0,"0"0"-743"0,0 0 391 16,17 127 48-16,-11-92-312 16,-4-8-320-16,4-7-168 15,-6-8-56-15,0-7 24 0,0-3 24 16,0-2 41-16,0 0 55 15,3 0-136-15,-3-15-216 0,2-9-152 32,4-6 8-32,-2-6 48 15,4 2 16-15,-3 6-16 16,1 7-8-16,2 11-25 0,-3 10-87 15,1 0-144 1,4 19 360 0,0 11 128-1,-4 6 112-15,1 0-40 16,-2-4-144-1,-1-8 41-15,-2-10-97 0,0-7-8 16,-2-6 0-16,1-1 0 16,-1 0 0-16,3-12-305 0,2-12-95 46,-1-10 176-46,2-6-400 16,2 2-248-16,0 6 344 0,-1 11 312 16,2 14 56-16,-1 7 168 15,2 2 256-15,1 20 464 0,-3 3-216 16,-1 1 64-16,1-3-16 15,-6-5-96-15,1-6-216 0,0-8-95 16,-3-2-33-16,0-2 24 16,0 0-136-16,0 0-104 15,0-16-1025-15,0-2-1327 0,-6 0-1625 16</inkml:trace>
  <inkml:trace contextRef="#ctx0" brushRef="#br0" timeOffset="99741">17216 17571 536 0,'0'0'1464'0,"0"0"-672"0,0 0 640 16,0 0 105-16,0 0-393 0,37 105-344 15,-29-67-64-15,1-2-168 0,-3-8-264 16,2-5-215-16,-5-12-41 16,2-2-48-16,-2-7-64 15,-1-2-273-15,0 0-471 0,-1-9 56 16,7-10 424-16,-1-3-352 15,4-1-240-15,0 6 40 0,-3 4 199 16,4 7 313 0,-7 4 168-16,-2 2 16 15,0 0 184-15,-3 0 488 16,0 6 152 15,0 5 33-31,0-3-49 16,2-3-256-16,3-1-352 15,-1 0-16 1,4-4-48-16,4 0-184 15,-6 0-56 1,4 0 8-16,-4-2 96 0,-4-5 96 0,1-5-136 16,-3-1-489-16,0 0-295 15,0-4-280-15,0 5 256 16,0 3 361-16</inkml:trace>
  <inkml:trace contextRef="#ctx0" brushRef="#br0" timeOffset="100810">17457 17712 1672 0,'0'0'928'16,"0"0"-120"-16,0 0 104 15,0 0-351 1,0 0-385-16,0 0-176 0,0 0-336 0,0 0-713 31,0 0-1823-31</inkml:trace>
  <inkml:trace contextRef="#ctx0" brushRef="#br0" timeOffset="101177">17457 17712 1296 0,'10'-30'1952'0,"-15"30"-664"32,3 0 281-32,-3 13 511 0,5 0-1856 15,0-1 120 1,0-1-16-16,0-3-192 0,0-3-64 0,0-3-72 0,0-2 8 15,2 0-8-15,1 0-144 16,-1 0-224-16,-2 0-80 16,1 0-64-16,4-7 120 0,-2-5 80 15,-1-1-8-15,0 2 48 16,-2 0 192-1,0 3 80-15,1 4 0 0,-1 2 104 16,4 2 152-16,-4 0-48 0,3 0-192 0,0 4 32 16,2 4-48-16,-2 3-280 0,5-4-368 31,0-5-640-31,-1-2-873 15,2 0 97-15</inkml:trace>
  <inkml:trace contextRef="#ctx0" brushRef="#br0" timeOffset="101600">17539 17686 256 0,'0'0'1064'0,"0"0"-168"15,0 0-248-15,0 0-408 16,0 0-136-16,0 0-88 15,0 0 72-15,0 0-88 0,0 0 88 16,0 0 280-16,18-83 585 16,-18 83 399-1,0 0 192-15,0 0-304 0,0 2-535 0,0 9-425 16,0 6-280-16,0-4-8 15,0 1-48-15,2-1 0 0,6-4 48 16,0-1-96-16,3-3-161 16,0-3-175-16,-3-2-184 0,4 0 112 15,-1-2 224-15,-4-9 136 0,1 1 144 16,-4 1 8-16,0-2 56 15,-3-1 40-15,-1 0-8 0,0 0 40 16,0 2-8-16,0 0 16 16,0 6 40-16,-3 2 80 0,-7 2 216 15,2 0 16 1,-1 11-215 15,1 6-169-31,-1 2-96 0,1 2 0 0,8-3 56 0,0-1-16 0,0-4-48 16,0-3-112-16,5-3 8 15,10-5 96-15,3-2-56 0,9 0-457 31,-4 0-1135-31,-6-5-3777 16</inkml:trace>
  <inkml:trace contextRef="#ctx0" brushRef="#br0" timeOffset="113610">18427 17765 408 0,'0'0'6649'0,"0"0"-5481"0,0 0-856 15,0 0-48 1,0 0-264-1,0 0-232-15,0 2-2312 16</inkml:trace>
  <inkml:trace contextRef="#ctx0" brushRef="#br0" timeOffset="114642">15782 16696 4200 0,'0'0'2177'16,"0"0"-1313"-16,0 0-64 31,0 0-304-31,0 0-496 0,0 0-664 15,8 4-2520-15</inkml:trace>
  <inkml:trace contextRef="#ctx0" brushRef="#br0" timeOffset="115855">18306 17827 6617 0,'0'0'592'0,"0"0"-592"16,0 0-864-16,0 0-1529 15</inkml:trace>
  <inkml:trace contextRef="#ctx0" brushRef="#br0" timeOffset="128035">1254 8310 2864 0,'0'0'1969'0,"0"0"-665"0,0 0 232 15,0 0 209-15,0 0-153 16,0 0-488-16,0 0-328 16,0 0-88-16,0 0-47 0,3 0-345 15,12 0-224-15,9-2-72 16,12 0 232-16,7 2-24 0,-1-2-64 15,2-3-48-15,1 1 8 16,-4-1-24-16,-1-1 48 16,0 0-24-1,-1 0 16-15,-5 1 8 0,1 1 72 16,-1 0-24-16,-8 1-40 15,-2 1 56-15,-7 0-24 16,-3 0 16 0,-6 2-32-16,-1-2-80 0,-2 2-72 15,-1 0-120 1,0 2-1816-16,-4 13-2897 0</inkml:trace>
  <inkml:trace contextRef="#ctx0" brushRef="#br0" timeOffset="129112">1211 11697 744 0,'0'0'2040'0,"0"0"-528"16,0 0-95-1,0 0 143-15,-15 0-40 16,15 0-319-16,0 0-377 31,0 0-304-31,0 0-272 16,0 0-240-16,19 0 96 0,4 0 192 47,11 0-104-47,5 0 32 15,0-2-16-15,1 2-112 0,2-2 32 16,-3-2-120-16,1 1 48 47,-4-3 0-47,-1 3-8 0,-4-1-40 31,-1 2 8-31,-4 0-8 15,2 0 0-15,-6 0 16 0,-1 2 24 16,-3 0-40-16,-7 0-8 16,2 0-56-16,-6 8-1024 15,-4 12-2057 1,-3 1-5376-16</inkml:trace>
  <inkml:trace contextRef="#ctx0" brushRef="#br0" timeOffset="141603">15490 16673 488 0,'2'0'680'16,"-2"0"24"-16,3 2 88 31,-3-2 8-31,0 0-144 16,0 3-160-16,0-3-167 0,0 2-217 15,1 2-104-15,4 0 8 16,0 2 48-16,3 2-64 0,-6-2-8 16,3 0-152-16,1 0-185 15,1 2-455-15,1 0-800 16,-5 0-631-1</inkml:trace>
  <inkml:trace contextRef="#ctx0" brushRef="#br0" timeOffset="141869">15584 16818 1512 0,'0'0'1296'15,"0"0"-176"-15,0 0-127 16,0 0-225-16,0 0-432 0,0 0-336 15,0-6-128-15,0 6-1257 16</inkml:trace>
  <inkml:trace contextRef="#ctx0" brushRef="#br0" timeOffset="142616">18138 17835 128 0,'0'0'0'0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54:56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14130 1977 5393 0,'0'0'2760'16,"0"0"-1776"-16,0 0-175 15,0 0-49-15,0 0-128 0,-5 0-208 16,5 0-112-16,0 0-56 31,0 0-104-31,0 0-88 0,18 0-64 16,22 0 176-16,14 0 168 15,20 0-144-15,31 0-48 0,26 0 16 16,25 0-112-16,-10-8 72 16,-32 0-128-16,-38 2 0 15,-22 4 40 1,4 2-40-16,-2 0 104 15,2 0-104-15,-16 0 0 16,-9 0 88-16,-7 0-31 16,-9 0-49-1,-1 2-8-15,-7-2-1209 0,-3 0-2840 16,-6 0-3496-16</inkml:trace>
  <inkml:trace contextRef="#ctx0" brushRef="#br0" timeOffset="4346">11331 4179 3488 0,'0'0'2433'0,"0"0"-1105"16,0 0-64-16,-19 0-39 15,19 0-41-15,0 0-208 0,0 0-408 31,-5 0-160-31,5 0-56 0,0 0-24 16,0 0-112-16,0 0-72 16,0 0-136-16,0 2-8 0,13 0-128 15,21 0 72 1,11 2 56-16,10-2 16 0,10 2 56 15,-4-2-72 1,-1 0 8-16,-5 0 0 16,-5-2 48-16,-8 0-48 0,-8 2 48 15,-10-2-48-15,-6 0 81 0,-7 0-17 31,-3 2-64-31,-8-2 8 0,2 0 48 16,-2 2-16-16,0-2 56 16,0 0-104-16,0 4-104 15,0 0-1073-15,0 4-1975 16</inkml:trace>
  <inkml:trace contextRef="#ctx0" brushRef="#br0" timeOffset="5296">13638 4217 1608 0,'0'0'2376'0,"0"0"-839"16,0 0 79-16,0 0 72 15,0 0-271-15,0-10-353 0,0 8-392 16,9 0-232-16,4 0-224 15,11 2-64-15,12 0 56 0,11 0 0 16,6 0 0-16,4 6-40 16,6 4 72-16,-2-2-40 31,-1 0-55-31,-2-3 7 15,-5-2-16-15,-6-1-8 0,-3-2 0 16,-12 0 16-16,-5 0 8 0,-4 0-80 16,-9 0-8-16,-7 0-64 15,-2 0-592-15,-5-4-1297 31,0-2-3688-31</inkml:trace>
  <inkml:trace contextRef="#ctx0" brushRef="#br0" timeOffset="8390">4996 4967 3240 0,'0'0'2561'0,"0"0"-1081"0,0 0-280 0,0 0-191 16,0 0-97-16,0 0-192 16,-3 0-216-16,3 0-216 0,0 0-112 31,0 0-128-16,0 0-48-15,0 0-48 0,0 0-24 16,11 2 8-16,12-2 64 0,3 2 8 16,11 0 0-16,3-2-8 15,10 3 8-15,3-3-8 16,6 1 16-1,5 3-16-15,2 0-8 32,2 0 8-32,-6 0 64 0,-4 0-64 0,-7 0 8 15,-5-2 0-15,-14 1 0 0,-5-1 0 16,-4-2-8-16,-8 0 0 15,-6 0-168 1,-2 0-1496-16,-7 0-4610 0</inkml:trace>
  <inkml:trace contextRef="#ctx0" brushRef="#br0" timeOffset="15610">3489 15457 2616 0,'0'0'2713'0,"0"0"-1337"0,0 0-648 0,0 0 120 31,0 0-16-31,0 0-47 16,0 0-321-16,2 0-256 15,4 0-112-15,4 0-96 16,8 0 96-16,6 0 112 0,7 0 104 0,9-2-8 15,-1-2-96-15,6 0-32 32,4-3-16-32,1 3-16 15,8 0 24 1,3 2-64-16,5-1 24 0,13-1-40 31,5 0 96-31,12 0 144 0,7-1-96 0,0 3 0 0,7-2 0 0,-2 2-103 31,-4-2-9-31,-4 1-24 16,-6-1 8-16,-2 0-104 0,-7-1 16 15,-4 1 32-15,-2 0-32 16,-9 2-16 0,-7 0 8-16,-5 2 88 0,-8-2-96 0,-7 0 8 15,-2 0-8 1,-3 0 8-1,-4 1 0 1,-1-1 0-16,-4 2-8 0,-3-2 16 31,1 2-16-31,-6 0 0 0,2 0-72 0,-6 0 72 0,3 0-8 0,-6 0 8 16,-2 0 0-1,-4 0 8-15,-5 0 0 0,-1 0 8 16,-2 0 96-16,0 0 56 0,-5 0-168 16,-16 0-456-16,-5 0-2401 15</inkml:trace>
  <inkml:trace contextRef="#ctx0" brushRef="#br0" timeOffset="23707">15085 10176 5097 0,'0'0'3040'0,"0"0"-1727"16,0 0-449-16,0 0 160 0,0 0-168 31,0 0-352-31,0 0-376 15,-17 0-72-15,17 0-40 16,0 0-8-16,0 0 48 0,0 0-56 16,0 0 48-16,0 0 8 15,0 0-56-15,0 0 8 0,0 0 8 31,0 0-8-31,0 0-8 16,0 0 8-16,0 0-8 16,0 0 8-16,0 0-8 0,0 0 0 15,0 0 8-15,0 0-8 0,0 0 16 16,0 0-16-16,0 0-8 15,0 0 0 1,0 0 0-16,0 0-64 16,0 0 72-16,0 0 0 0,0 0 8 15,0 0 8-15,0 0 8 16,0 0-24-16,0 0 0 0,0 0 8 15,0 0-8 1,0 0 48-16,0 0-96 16,0 0 32-16,0 0 16 15,0 0 0 1,0 0 0-16,0 0 0 0,0 0 8 0,0 0 64 15,0 0-64-15,0 0-8 0,0 0-8 32,0 0 0-32,0 0 8 15,0 0-8-15,0 0 8 16,0 0-8-16,0 0-40 0,0 0 40 15,0 3 8-15,0 9 120 32,0-1-120-32,0 6 64 0,5 2 24 15,0 8 32-15,-3 5-24 16,-2 8-16-16,1 8-8 15,-1 4 8 1,0 1-80-16,0-7 0 0,4-5 8 0,-3-9-8 16,2-7 48-16,-1-11-32 0,-2-6-24 15,0-4 16 1,0-4-16-16,0-2-16 15,0-17-944-15,0-2-4297 16</inkml:trace>
  <inkml:trace contextRef="#ctx0" brushRef="#br0" timeOffset="24801">15448 10307 360 0,'0'0'5881'15,"0"0"-4353"-15,0 0-616 0,0 0 177 16,0 0-369-16,0 0-32 15,27 0-64 1,-1 0-296-16,0 0-120 16,-2-2-120-16,-3 0 32 0,-6-2 32 15,-7 4 0-15,-5 0 112 16,-3 0 288-1,0 0 209-15,-19 20-193 16,-12 8-392-16,-1 4-168 16,1-2-8-16,7-5 8 0,8-10 112 15,8-6-112-15,4-5 0 16,4-2 8-16,0-2-16 0,0 0 8 15,0 0-16-15,0 0 16 16,0 0-64-16,4 0-48 31,13 2 104-31,6-2 48 0,3 0-48 16,8 0 0-16,-2 0-368 15,8 0-473-15,10-15-959 0,-11 0-992 16,-5 0-4714-16</inkml:trace>
  <inkml:trace contextRef="#ctx0" brushRef="#br0" timeOffset="25368">15818 10217 4544 0,'0'0'1841'0,"0"0"-537"16,0 0 288-16,0 0-671 31,118-13-273-31,-93 13-56 16,3 0-200-16,-5 7-224 0,-4 5-64 15,-5 1 24 1,-5 6 0-16,-6 3-24 0,-3 2 48 0,0 4 40 0,-12 2-16 15,-4-2-8-15,-1-6 24 16,5-3 280 0,3-10 217-1,7-3-329-15,2-4-184 0,0-2-80 31,0 0 0-15,11 0-48-16,9 0 56 16,10-11 0-16,11-10-104 0,28-21-648 15,-8 2-1161-15,-7 6-2960 16</inkml:trace>
  <inkml:trace contextRef="#ctx0" brushRef="#br0" timeOffset="25708">16523 10176 6665 0,'0'0'1712'0,"0"0"-1256"0,0 0 129 0,-58 115 95 15,52-91 200 1,6-3-416-16,0-4-184 31,5-2-24-15,16-4 40-16,0-1 16 0,5 1-8 15,3-6-48-15,0-1-192 16,5-2-64-16,11-2-312 0,-8 0-1152 15,-8-2-3377-15</inkml:trace>
  <inkml:trace contextRef="#ctx0" brushRef="#br0" timeOffset="26119">16940 10029 6265 0,'0'0'1408'0,"0"0"-640"16,0 0 281-16,0 0-153 47,0 0-224-47,0 0-264 0,110 66-144 15,-104-53-64-15,-6 8-48 16,0 3 32-16,-6 4 152 16,-20 2-80-16,0 0-192 0,-1-8 40 0,7-6-104 15,9-8 0-15,6-4-128 16,5-4-576-16,0 0-96 0,18 0 488 15,3 0 256-15,3 2 48 16,-1 2 0-16,-4 4 8 16,-3 2 0-16,-4 4 0 0,-3 2 128 15,-9 7 208 1,0 0 8-16,0 3-24 15,-3 0-160 1,-11 1-160-16,-3 1-536 16,1-8-1224-16,7-8-4610 0</inkml:trace>
  <inkml:trace contextRef="#ctx0" brushRef="#br0" timeOffset="26313">17418 10373 7705 0,'0'0'1576'15,"0"0"-1576"1,0 0-80-16,0 0-1296 0,0 0-3113 0</inkml:trace>
  <inkml:trace contextRef="#ctx0" brushRef="#br0" timeOffset="26460">17722 10370 4424 0,'0'0'625'16,"0"0"-289"0,0 0 392-1,0 0-728-15,0 0-2033 0</inkml:trace>
  <inkml:trace contextRef="#ctx0" brushRef="#br0" timeOffset="26576">17975 10293 936 0,'0'0'920'0,"0"0"-592"15,0 0 16-15,0 0-344 0</inkml:trace>
  <inkml:trace contextRef="#ctx0" brushRef="#br0" timeOffset="26698">17975 10293 3488 0,'142'2'840'16,"-138"-2"-576"-16,4 0-264 16,-7 2-680-16,-1 0-568 0,0-2-1328 0</inkml:trace>
  <inkml:trace contextRef="#ctx0" brushRef="#br0" timeOffset="28557">15609 10865 5673 0,'0'0'2392'0,"0"0"-1368"16,0 0 241-16,0 0-105 15,0 0-216-15,0 0-320 16,123-81-328-1,-94 69-144-15,0 2-104 16,-1 0 8-16,-4 0-56 0,-1 5-272 16,-6 3-776-16,-7 2-1064 15,-5 0-2537-15</inkml:trace>
  <inkml:trace contextRef="#ctx0" brushRef="#br0" timeOffset="28743">15818 10831 3696 0,'0'0'2385'0,"0"0"-1033"15,0 0 184-15,0 0-167 0,0 0-457 32,-10 113-192-32,10-79-360 0,0 1-40 15,0-1-256-15,0 0 0 0,0-2-64 16,0 0-1040-16,0-7-1433 15,0-8-2992-15</inkml:trace>
  <inkml:trace contextRef="#ctx0" brushRef="#br0" timeOffset="29230">15949 11033 1872 0,'0'0'2272'16,"0"0"-1431"-16,0 0 247 0,0 0-96 15,0 0-248-15,0 0-352 0,12-12-32 16,0-3-72-16,-1-2-112 16,0-3-72-16,2-3-48 0,-1 4 56 31,2 4-104-31,-3 6 65 15,-2 7 111 1,-1 2-128-16,1 4-48 0,-1 18 368 0,0 2-144 16,-1 1-24-16,-1 0-200 15,4-5 48-15,-2-8 24 0,0-6-80 31,2-5 0-31,-2-1 104 16,2-1 32-16,-2-17 0 0,1-6-136 16,-2-6-64-16,3 2-80 15,-4 3 32 1,-1 6-64-16,-2 6 104 15,-3 11 16-15,3 2-16 0,-3 0-192 16,2 6 208-16,-2 9 48 16,2 0 8-16,2-2 0 0,-4-3 8 31,4-5-8-31,-3 0 8 0,-1-5-8 0,3 0-112 15,-3 0-1169-15,2 0-1055 16,0 0-1921-16</inkml:trace>
  <inkml:trace contextRef="#ctx0" brushRef="#br0" timeOffset="30229">15978 10955 1360 0,'0'0'2360'0,"0"0"-1135"16,0 0 263-16,0 0-256 0,6 4-248 15,-6 2-151-15,0 2-305 0,0 0-264 16,0 2-112-16,0 2-152 0,0-2 88 15,0-2-88 1,0 2 0 0,0-4 0-16,0 2 0 15,0-2 8-15,0-2 0 16,0 0 0-16,0-2 104 0,0 0-104 0,0 0 0 15,0 0 0-15,0-2 0 16,0 0 40-16,0 0-48 0,0 0 0 16,0 0 56-16,0 0-56 15,0 0-48-15,0 0 48 0,0 0 8 16,0 2-8-16,0 0 0 31,0 1-8-31,0 0-48 0,0 1 48 0,0 2 16 0,0-2-8 16,0-2 0-16,0-2 8 15,0 0 8 1,0 0 424-16,0 0 136 15,0-10-200-15,0-6-240 16,-5-4-32 0,5-2-24-16,0-2-80 0,0 4 8 0,0 0-8 15,0 3-112-15,5 2-304 0,8-4-528 31,-2 4-977-31,1 0-2672 0</inkml:trace>
  <inkml:trace contextRef="#ctx0" brushRef="#br0" timeOffset="30950">16360 10923 5577 0,'0'0'1112'0,"0"0"-688"16,0 0 120-16,0 0-200 0,0 0 176 16,0 0 48-16,0 0-215 15,0 0-185-15,117-18-168 16,-106-5-72-1,-5 4 72-15,-6 0-16 0,0 8 16 16,0 2 72-16,-9 7-64 16,-12 2 8-16,0 0-8 0,-2 9 96 15,4 6-96-15,-1 2 8 16,6-2 272-1,3 0-32-15,7-3 256 32,4 2-176-32,0-2-72 0,0 1 64 0,4 2 80 0,7-5-176 15,3-1-40-15,1 0-184 16,3-5-8-16,3-2-24 0,9-2-728 31,-2 0-1336-31,-4-8-3066 0</inkml:trace>
  <inkml:trace contextRef="#ctx0" brushRef="#br0" timeOffset="31441">16811 11015 5937 0,'0'0'4561'0,"0"0"-3305"31,0 0-328-31,0 0 320 16,0 0-527-16,0 0-377 16,0 0-344-16,0 0-1017 0,0 0-4112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55:46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 7648 6105 0,'-5'4'2152'15,"-3"2"-1168"-15,-7 4 57 16,2 4-145-1,-4 8-200-15,-3 4-72 16,1 8-264-16,-7 6 24 16,-2 7 248-16,3 0 33 0,-4 2-209 15,-1-3-128 1,3-8-104-1,8-10 200-15,4-8-96 0,4-6-120 16,3-6-16-16,8-4-64 16,-5-4-32-16,5 0-24 0,0 0-72 15,0 0-16-15,0 0-528 16,0-6-624-16,0-10-1329 15,0 0-3848-15</inkml:trace>
  <inkml:trace contextRef="#ctx0" brushRef="#br0" timeOffset="351">1241 7960 5009 0,'0'0'3040'16,"0"0"-1808"-16,0 0-599 0,0 0-193 16,0 0 264-1,-26 113-336-15,23-83-152 16,2-2-8-16,-3-1-144 15,4-5-16-15,-4-5-32 0,4-4 72 16,0-5-40-16,0-4-32 16,0-4 144-16,0 0 64 0,0 0 40 31,0 0-128-31,4 0-136 15,8 0-8-15,7-2 8 0,9-6 288 16,2-5-88-16,6 0-200 16,22-12-48-16,-6 5-1232 15,-7 3-3569-15</inkml:trace>
  <inkml:trace contextRef="#ctx0" brushRef="#br0" timeOffset="1096">2477 7668 3528 0,'0'0'3209'16,"0"0"-1857"-1,0 0-664-15,0 0-224 0,0 0 185 16,0 0 319-16,0 0 48 16,92 70-312-16,-57-44-64 0,6 2 8 15,-1-1-183 1,-3-5-161-16,-1-1-8 15,-4-2-64-15,-1-6-152 16,-9 0 0-16,-2-3-8 16,-4-3-8-16,-2 2-64 0,-4-1-496 15,1 0-657-15,10 8-471 16,-6-2-1369-16,-4-4-2832 31</inkml:trace>
  <inkml:trace contextRef="#ctx0" brushRef="#br0" timeOffset="1416">2926 7692 2896 0,'0'0'3257'0,"0"0"-2337"16,0 0-488-16,0 0 664 0,0 0-7 0,0 0-105 15,48 106-104-15,-32-78-424 16,2 3 8-16,1-1-104 16,1-2-160-1,-4 0 80-15,2-4-184 16,-9-4 40-16,3-2-56 15,-6-6 16-15,-1-2-80 0,-3-4 240 0,-2-2 289 16,0-2 239-16,0 0 168 16,0-2 144-1,-13 2-24-15,-8 0-535 31,-13 0-537-31,-16 2-24 0,-46 3-1425 0,6-2-2320 16,6 1-6633-16</inkml:trace>
  <inkml:trace contextRef="#ctx0" brushRef="#br0" timeOffset="2288">1824 7429 3592 0,'0'0'2881'0,"0"0"-1521"15,0 0-432-15,0 0-376 0,0 0-95 16,0 0 47-1,0 0-232-15,115-74-112 16,-71 62-8-16,-2 4-152 0,4 6-8 16,-4 2-48-16,-1 4 56 15,2 16 0-15,-2 5 0 16,-4 3 144-1,-8 2 40-15,-5 2 56 16,-8 2-40-16,-8 2 40 0,-4 0 160 16,-4 0-184-16,0 0 0 0,-10-1 168 15,-5-6-48-15,-7-3-56 31,-6-2 72-15,-6-5 113-16,-3-6-57 0,-8-5 16 0,-3-8-16 16,-9 0-120-16,-4-10-136 15,1-16-56-15,5-8-96 0,2-6-8 16,14-6-368-16,10-2-896 31,18-14-217-31,11 12-623 16,0 10-3009-16</inkml:trace>
  <inkml:trace contextRef="#ctx0" brushRef="#br0" timeOffset="5479">733 7738 2760 0,'0'0'2473'0,"0"0"-825"0,0 0-448 47,0 0-112-47,0 0-191 16,0 0-377-1,0 0-256-15,0 0-200 0,11-2 40 0,7-4 240 16,3 0-72-16,0 1-40 0,4-4-144 16,0 3-24-16,-3 0 16 15,-2 0-80-15,1 3-232 16,0-4-824-16,-4 5-1089 0,-5 0-2152 15</inkml:trace>
  <inkml:trace contextRef="#ctx0" brushRef="#br0" timeOffset="5647">913 7696 2936 0,'0'0'2353'15,"0"0"-793"-15,0 0-264 0,0 0-312 16,0 0-143 0,0 0-385-1,-12 113-112-15,12-77-144 0,0 0-72 16,0-2 0-16,0-2-128 15,0-8-304 1,0-6-1297-16,1-6-1255 16,2-10-2497-16</inkml:trace>
  <inkml:trace contextRef="#ctx0" brushRef="#br0" timeOffset="5825">925 7747 2832 0,'0'0'3257'16,"0"0"-1921"-16,0 0-800 0,0 0-240 0,0 0 280 15,16 62-176 1,-10-32-167 0,2-3-41-16,-1-1-192 0,3-5-1017 0,-4-8-1319 0,-4-6-3241 15</inkml:trace>
  <inkml:trace contextRef="#ctx0" brushRef="#br0" timeOffset="6427">983 7660 2696 0,'0'0'1672'16,"0"0"-319"-16,0 0-201 0,0 0-456 16,0 0-48-16,0 0-304 15,0 0-56-15,0 0-88 16,48 18 241-16,-48-2 55 0,0 4-104 15,0 0-176-15,-1-1-104 16,-9-2-40-16,-1-4-24 0,-1-6-48 0,9-3 56 31,0-2 0-31,3-2-56 16,0 0-80-16,0 0-152 15,0 0-184-15,11 0 120 0,7 0-8 16,-3 0-1-16,1-4-119 16,-2-5-200-16,-2-2-376 0,-1-1-416 31,-5 1 15-31,-4 2 625 15,3 1 432-15,-5 2 344 0,0 4 368 32,0 2 432-32,0 0-191 15,0 0-129-15,0 4-232 0,5 8 0 16,-2 5 200-16,5-2-104 15,-2-2-136-15,1-4-88 16,-1-5-32-16,1-2-88 0,4-2-64 16,-4 0-32-1,4-4-248-15,-1-11-360 0,-1-6-336 0,1-1-81 16,-4 5 185-16,-1 0 496 15,-2 5 440 1,-1 7 176-16,-2 0 400 16,0 5 208-16,0 0-111 0,0 0-249 15,0 0-208-15,0 0-208 16,0 0 0-16,3 0-8 0,4 0 0 15,-4 0-496 1,2 0-305-16,-2 0-167 16,-3-2-624-16</inkml:trace>
  <inkml:trace contextRef="#ctx0" brushRef="#br0" timeOffset="6593">1264 7708 2600 0,'0'0'1344'0,"0"0"-399"0,0 0 47 15,0 0-376-15,0 0-368 16,0 0-248 0,19 111-288-16,-19-104-2217 0</inkml:trace>
  <inkml:trace contextRef="#ctx0" brushRef="#br0" timeOffset="6805">1264 7708 2960 0,'-26'-90'2169'16,"26"88"-737"-16,8-2-312 16,0 0-112-16,4 2-239 15,2-2-201-15,-3 2-320 16,-1 0-120-1,1 0-128-15,-4 2-88 0,-7 0-1233 16,0 0-1159-16,0 8-2009 0</inkml:trace>
  <inkml:trace contextRef="#ctx0" brushRef="#br0" timeOffset="7002">1253 7662 2712 0,'0'0'2977'0,"0"0"-1361"15,0 0-896-15,0 0-512 16,0 0 152-16,0 0 320 0,0 0-295 31,35 2-169-31,-22-2-64 16,-2 0-16-16,1 0-136 0,-6 0-448 15,-4 0-713-15,1 8-943 16,-3 2-617-16</inkml:trace>
  <inkml:trace contextRef="#ctx0" brushRef="#br0" timeOffset="7178">1253 7662 3144 0,'19'117'1937'0,"-19"-117"-49"0,0 0-216 0,0 0-223 0,0 0-737 15,0 0-552-15,0 0-104 16,11 0 192-16,7 0-8 16,6 0 120-1,5-9-160-15,7-3-200 16,20-14-224-16,-9 6-2208 15,-3 0-6250-15</inkml:trace>
  <inkml:trace contextRef="#ctx0" brushRef="#br0" timeOffset="7709">2561 7423 4096 0,'0'0'2329'0,"0"0"-1353"0,0 0 144 16,0 0 257-16,0 0-417 15,0 0-408-15,0 81-112 16,3-62-248-16,2 4-192 0,-4 5-32 31,3-6-1224-31,-4-6-2721 16</inkml:trace>
  <inkml:trace contextRef="#ctx0" brushRef="#br0" timeOffset="7944">2561 7343 3608 0,'0'0'2665'0,"0"0"-1729"31,0 0-216-31,0 0 200 0,0 0-351 0,0 0-281 0,0 0-160 16,68-12-128-1,-56 12-8 1,-7 0-1033-16,-1 0-1191 0,-4 6-2241 15</inkml:trace>
  <inkml:trace contextRef="#ctx0" brushRef="#br0" timeOffset="8092">2561 7343 4216 0,'-8'109'1457'16,"16"-109"-153"-16,11 0-368 16,0-4-416-1,4-9-360-15,13-10-160 0,-7 0-1512 0,-5 3-2985 0</inkml:trace>
  <inkml:trace contextRef="#ctx0" brushRef="#br0" timeOffset="8246">2792 7297 5641 0,'0'0'2200'0,"0"0"-511"15,0 0-697-15,0 0-320 0,0 0-440 32,0 0-80-32,-49 117-88 15,46-89-64-15,1-3 0 16,2 1-624-16,0-5-1545 0,0-10-3136 0</inkml:trace>
  <inkml:trace contextRef="#ctx0" brushRef="#br0" timeOffset="8483">2756 7295 4600 0,'0'0'1745'0,"0"0"-1137"15,0 0 264 1,0 0 280-16,0 0-295 0,0 0-185 15,0 0-240 1,65 125-200-16,-54-95-80 0,-3-2-152 0,3-2-264 16,-11-1-1104-16,0-4-801 15,0-7-2264 1</inkml:trace>
  <inkml:trace contextRef="#ctx0" brushRef="#br0" timeOffset="8681">2725 7457 1872 0,'0'0'2224'16,"0"0"-423"-16,0 0-697 31,0 0-448-31,0 0-232 0,104-7-224 16,-78 3-200-16,-4 2-864 15,-4-2-5145 17</inkml:trace>
  <inkml:trace contextRef="#ctx0" brushRef="#br0" timeOffset="8984">2877 7305 4016 0,'0'0'1617'0,"0"0"-945"0,0 0 104 15,0 0-408-15,7 105-208 16,-1-78-32 0,2-3-48-16,-1-3-8 15,-2-6-16-15,-1-4 144 16,-4-7 120-1,2-2 328-15,-2-2 409 0,0 0-145 0,0 0-176 16,3 0-280-16,4 0-240 0,-1-2-136 31,5-6-80-31,6-5-312 16,8-2-568-16,-2 0-1072 15,-4 2-2441 1</inkml:trace>
  <inkml:trace contextRef="#ctx0" brushRef="#br0" timeOffset="9388">3055 7299 6353 0,'0'0'1768'0,"0"0"-183"0,0 0-849 0,0 0-504 15,0 0-152-15,0 0-48 32,0 0-32-32,0 0-56 15,-52 96-200-15,62-83 0 0,4-5 24 16,1-1 40-1,-2-3 88-15,1 0-72 0,-2-2-9 0,-1 0-15 16,0-2 120-16,-1 2-160 16,-4-2-8-16,-1 0 88 15,-3 0 64-15,-2 3 56 0,0 1 40 16,0 4 688-16,-3 3-376 15,-13 4-312-15,-7 2-424 32,8 0-1728-32,1-9-4536 0</inkml:trace>
  <inkml:trace contextRef="#ctx0" brushRef="#br0" timeOffset="9594">3155 7305 4152 0,'0'0'1881'0,"0"0"-1273"0,0 0-168 0,0 0 472 16,0 0-272-16,0 0-280 31,0 0-120-15,18 113-240-16,-17-85-56 0,3-7-1288 0,-4-6-2801 15</inkml:trace>
  <inkml:trace contextRef="#ctx0" brushRef="#br0" timeOffset="9788">3179 7235 2528 0,'0'0'1656'31,"0"0"-39"-31,0 0-329 0,0 0-584 16,0 0-256-16,0 0-272 16,0 0-176-16,78-2-160 0,-70 12-1504 15,-5 1-2649-15</inkml:trace>
  <inkml:trace contextRef="#ctx0" brushRef="#br0" timeOffset="9994">3179 7235 4761 0,'42'100'1512'16,"-42"-100"-856"0,0 0-192-16,10 0 256 0,8 0-272 0,1-4-120 15,2-4-136-15,-3 1-192 16,0 0-312-1,-6 3-760-15,-5 2-1136 0,-2 2-1801 0</inkml:trace>
  <inkml:trace contextRef="#ctx0" brushRef="#br0" timeOffset="10180">3237 7403 3712 0,'0'0'1673'16,"0"0"-281"-16,0 0 48 0,0 0-271 31,0 0-161-31,0 0-296 15,0 0-408-15,57 2-112 0,-33-2-192 16,-6 0-1032-16,-5-4-1977 0</inkml:trace>
  <inkml:trace contextRef="#ctx0" brushRef="#br0" timeOffset="11146">889 8585 6249 0,'0'0'1864'0,"0"0"-848"16,0 0 25-16,0 0-153 15,0 0-320-15,100-119-280 16,-61 108-280-16,5 2-8 0,4 7 0 15,2 2 8 1,-1 0 48-16,-7 16-48 0,-7 6 64 16,-6 2-24-1,-11 2 40 1,-8 1 80-16,-9-3 0 15,-1-1 24-15,0-1 72 0,-17 1 40 0,-9-6-80 16,-5-2-72-16,-6-5-72 16,1-5-80-1,-4-5-16-15,3 0-312 0,1 0-136 16,7-11-48-16,7-17-280 0,10 1-864 15,11 1-2465-15</inkml:trace>
  <inkml:trace contextRef="#ctx0" brushRef="#br0" timeOffset="11981">2960 8265 6489 0,'0'0'1744'0,"0"0"-888"15,0 0 121-15,0 0-249 0,0 0-192 16,98-102-72-16,-64 87-280 15,6 2-144-15,1 9-40 0,-6 4-8 16,2 0 0 0,-3 4 8-1,-1 15 0-15,-8 5 128 0,0-1 232 16,-8 3-24-16,-5 1 72 15,-6-3 96-15,-1 0 201 32,-5-4-201-32,0 0 8 0,-11 0-32 0,-9-2-56 31,-9 2-168-31,-11 0-104 15,-8 0-48-15,-9-3 8 0,-4-8-112 16,-2-7 0-16,6-2-224 16,10-6-248-1,15-18-40-15,14-26-336 0,12 4-785 0,6 1-2544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18T02:56:18.1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14863 12347 3440 0,'0'0'2537'0,"0"0"-1185"16,0 0-208-1,0 0-135-15,0 0-137 16,0 0-96-16,0 0-176 0,0 0-64 16,0 0-152-16,0 0-24 0,0 7 0 15,2-7 8-15,6 2-23 16,3 0 23-1,4 0-32-15,7 0 48 16,6 3-80-16,3-3-16 16,6 2-80-16,1 0-32 0,4-1 56 15,0 1-128-15,5 0-56 16,2-2 128-16,-4 2 16 15,2-1 40 1,1-1 8-16,-1 0 88 16,3 2-64-16,-1 0-88 0,-3 0 24 15,3-1-24-15,1 1-32 16,-2 0-47-16,-1 1 7 15,2-3 24-15,-4 0-32 0,0-2-24 32,-3 2-56-32,0 0 88 15,0 0-8-15,0 0-24 0,-3-2-24 16,3 2 8-16,-3-2-40 15,-2 0 40-15,-2 0 0 0,-1 0-48 16,-5 0 8-16,-5 0-8 16,1 0-8-1,-4 0 0 1,0 0 8-16,1 0-8 0,4 0 0 0,0 0-8 15,5 0 8-15,-1 0 0 16,4 0 0-16,2 0 0 16,-1 0 16-16,2 0-16 15,-3-4 8-15,0 0-8 16,2-2 0-1,-2-1 8-15,0 1 0 0,1 1 0 0,1 1 0 16,1-2 24-16,-3-1-24 16,-4 3-16-16,3 0 8 15,-4 2-8 1,-5 2 0-16,-3 0-40 15,0-2 40 1,-3 2-8 0,-2 0-56-16,2 0 64 0,1 0 0 0,-3 0-48 0,2 0-8 15,0 0-16-15,-4 0 64 0,1 0-80 31,-7 0 8-31,-2 0 40 16,-1-2 0-16,-5 2 48 0,0 0 48 16,0 0 0-16,3 0-48 15,-1 0-8-15,4 0-120 16,-4-1 64-16,8 1 64 0,-4 0 0 15,1-2 0 1,-2 2 0-16,-4 0 0 16,-1 0 0-16,0 0-120 0,-1 0-713 15,-17 2-783-15,-10 7-2497 16</inkml:trace>
  <inkml:trace contextRef="#ctx0" brushRef="#br0" timeOffset="6877">16616 9287 4809 0,'0'0'2832'0,"0"0"-1568"16,0 0 33-16,0 0-25 0,0 2-248 15,0-2-184 1,0 0-272-1,3 0-191-15,0 0-145 16,8 2-88-16,2-2 32 0,7 0 224 16,7 0-144-16,2 0 104 0,3 0 120 15,9 0-152-15,-2 0-8 16,3 0-24-1,3 0-96-15,0 0-32 32,2 0-88-32,-5-4 64 0,-3-1-40 0,1 1-96 0,0 2 144 15,1 0-104-15,-3 0 40 16,4 0 72-16,2 0 8 15,4-2-96 1,-1 3 33-16,3-5 15 16,4 1-64-1,-4-1 8-15,1 0-64 0,-4 2 16 0,-2 0-8 16,-3 3-8-16,0-1 40 31,-3 2-40-31,-3 0-8 0,1 0 0 16,-2 0 8-16,1 0-8 15,-1 0 16-15,1 0-16 0,3 0 16 31,1 0-8-31,2 0 8 0,0 0-8 0,0 0 8 16,3 0-8-16,-3 0 0 0,5 0 0 16,-8 3-56-1,-2 1 56-15,2 0 0 16,-4 0 16-16,2 0-8 0,-3 0 40 31,2-2-48-31,-1 3 0 0,-1-1 8 0,-1-3 0 16,-4 3-8-16,-5-2 8 15,0 0 0-15,-8 0 40 16,2 0-48-16,-7-2-8 15,-1 0-8-15,1 0 8 0,-4 0 0 16,1 0 0 15,-2 0 8-31,4 0 0 0,-4 0-8 0,1 0 0 16,-2 0 8-16,0 0 8 15,-4 0-8-15,-1 0 0 0,2 0 0 16,-2 0 0-16,3 0 0 16,-1 0 0-16,-2 0-64 31,0 0-168-31,0 0-449 0,-7 0-831 15,-17 0-872-15,-7 4-8723 0</inkml:trace>
  <inkml:trace contextRef="#ctx0" brushRef="#br0" timeOffset="18328">6613 4103 1280 0,'0'-2'3280'15,"-2"2"-1455"-15,2 0-761 16,0 0 32-16,-3 0 33 16,3 0-225-16,-2 0-176 0,2 0-40 0,0 0 56 15,0 0 32 16,0 0 1-15,0 0-33-16,0 0-120 0,0 0-200 16,0 0-136-16,-5 0-88 15,5 0-80-15,0 0-48 0,0 0-64 16,0 0 0-16,-1 0 48 0,1 0-40 15,0 0 32-15,-2 0-40 16,2 3-8-16,0 12 0 0,-3 4 0 16,1 8 8-16,2 5 40 15,-3 4-40-15,3 3-8 16,0-2 0-16,0 1-8 0,0-4 8 31,0-2-8-15,0-6-48-16,0-5 48 15,0-8 8-15,0 0 0 16,0-5 8-16,0-4 72 15,0 0 96-15,0 0 16 0,0-3-48 16,0-1-16-16,0 2-48 16,0-2-24-1,0 0-48-15,0 0-8 0,0 0-8 0,0 2 0 16,0 3 8-16,0-3 0 15,0 2 0-15,0-2 8 0,0 0 8 16,0-2 64-16,0 0-16 16,0 0-64-1,0 0-320-15,0-4-800 0,0-9-840 16,-3-2-4242-16</inkml:trace>
  <inkml:trace contextRef="#ctx0" brushRef="#br0" timeOffset="18853">6411 4432 7089 0,'0'0'2361'0,"0"0"-857"0,0 0-96 16,0 0-248-16,0 0-479 16,0 0-585-16,0 0-96 15,0 0-152 1,8 41 152-16,3-14 160 0,2 1 88 0,2-2-64 15,-1-2-40 1,-3-4-64-16,-1-4-32 16,0-2-48-16,-2-5 8 0,-5-4 8 15,2-1-16-15,1-4 96 31,-2 0-96-31,0 0 0 0,8 0 8 0,2-12 216 16,7-6 104 0,0-6-32-16,2-2-144 0,-2 0-136 15,-7 4 72-15,-1 4-8 0,-5 6-8 16,-1 3-24-16,-4 5 0 15,-3 2 48-15,0 2-8 16,0-1-88 0,0-1-400-16,0 0-840 15,-6 2-3033-15</inkml:trace>
  <inkml:trace contextRef="#ctx0" brushRef="#br0" timeOffset="26919">16341 5855 4721 0,'0'0'2496'0,"0"0"-1144"0,0 0 233 16,0 0-265-16,-3 0-320 15,1 0-256-15,2 0-192 16,0 0-63-16,0 0-65 15,-5 0 0 1,4 0-56-16,-6 0-104 16,1 0-176-16,-2 0-80 0,0 0 0 15,-4 0 0-15,1 2-8 16,-2 0 8-16,3 0 0 15,-1 0 0-15,-3 0 8 16,1 1-8 0,-2-1-8-16,-3 0 64 0,1-2 40 15,-1 2-24-15,0 0 24 16,-1-2-48-16,1 2 8 15,-3-2-56-15,2 2 88 0,-1-2-88 16,1 1 48-16,-5-1-8 31,-1 0 104-31,-2 0-96 0,-1 0 40 16,-2 0-88-16,-7 0 88 0,1 0-32 15,2 0-16-15,-3 0-48 16,3 0 0-16,3 0 0 0,1-3 0 16,1-1 8-1,0 2 0 1,1-2 0-16,-3-1-8 0,2-1 40 15,0 2-40-15,-1 0 0 16,1-1-56-16,-4-1-16 16,3-1 72-16,0 1-72 31,0 0 16-31,-1 0 48 31,2-1-40-31,-3 0 40 0,3 3 8 0,-2 0 8 0,0 0-8 16,-1 2-56-16,0 0-40 31,-1 0 24-31,3-1-32 15,-1-2-48-15,2-1-8 0,0-4 64 16,5 0 8 0,-4-4-24-16,4-2 48 0,1-2 56 0,1-4-72 15,2-2 72-15,1-2-88 16,3-2 32-16,0-4 56 0,3 0-64 31,5-4-8-31,-2-1 72 16,4-1 0-16,-1-2 0 15,4 1 8 1,0 0 0-16,1 5-40 0,-1 2 40 0,0 3 0 0,3 5 8 15,-2 3 64-15,0 0-8 0,2 3 8 16,0 4-72-16,0 1 0 16,0-2-8-16,4 4-96 0,17-6 80 15,8 2-24-15,11-6 0 16,4 3 40-1,7-2 16-15,4 0-88 0,7 2 80 0,2 2 0 16,2 0 0 0,5 2-104-16,4 4 104 15,-1-1 80-15,-5 4-80 0,1 1 0 16,-5 0 8-16,-1 2 0 31,-4-3-8-31,1 1 0 0,-6 3 0 0,-2-1 0 0,-6 2 0 31,2 2 56-31,-6 0-56 16,-1 0-16-16,4 0 8 15,-1 0-96 1,-2 0 48-16,1 4 56 31,3 0 32-31,-2-1-32 0,0 3-8 0,-3-1 8 0,2 1 8 16,-2-2-8-16,-5 2 0 15,2 1-16-15,-7 2 8 0,-1 1-48 16,-1 0 8-16,-1 2 40 31,-1 0 0-15,1-1 0-16,-2 4-40 0,-1-1-8 0,2 0 24 0,-7 2 32 15,1 2-56-15,-1 3-64 16,-1 0 112-16,-4 1-176 0,-2 3 128 16,-2-3 8-16,-1-1 32 15,0 0-40-15,1-3 40 0,-1-2-32 16,-3 0 40-1,2-2 0-15,-2 2 0 16,1 0 0 0,-2 2 8-16,1 0 0 0,0 2 0 0,-5 1-8 15,5-4 8 1,-4-1 0-16,2 0-48 0,4-1 48 0,-5-4 8 31,-2-3-8-15,2 1 8-16,-2-1 0 0,-3-1-8 15,0 5 0-15,0 1-56 0,0 2 56 16,0 5 0-16,-8 1 0 15,0 0 0-15,-4 2 0 0,1-3 8 16,-7-1 88-16,1 0-96 31,-3-4 80-31,-7 4 16 0,-4-3-16 16,-8-2-8-16,-4 2 8 15,-7 0-16-15,-7 2-64 0,-7 0 8 16,-6 4 112-16,-3-1-72 31,1-2-40-31,7-1 56 16,1-6-64-16,5-1 8 0,8-7-8 0,7-2-128 15,9-2 120-15,10 0-88 16,9 0-264-16,10-11-849 0,4-1-2832 16</inkml:trace>
  <inkml:trace contextRef="#ctx0" brushRef="#br0" timeOffset="28675">17534 5844 3328 0,'0'0'1561'16,"0"0"-785"-16,0 0 40 31,0 0 320-31,0 0 400 15,0 0-375-15,-116 32-145 0,102-30-376 16,1-2-8-16,1 0 80 16,1 0-144-16,0 0-183 0,-7 0-129 15,0 0 8-15,0-10-80 16,-4-3 24-1,-1 0-120 1,1-4-8 0,1 0-72-16,-2-2 48 0,5 1-56 15,2 0 96-15,-2 0-96 16,5-5 8-16,2 2 24 0,0-5-32 15,3-4-88-15,0 0 16 16,1-2 0 0,2 0-136-16,2 0 40 0,0 0 96 0,3 1 16 0,0 3-24 15,0 2 64-15,0 0 8 16,0 2-64-1,6 2 64-15,2 2 0 16,4 1-64-16,-4 4 64 16,3-2 0 15,-3 6 0-31,4-1 0 0,-3 1-8 0,4 0 16 0,-2 1-80 0,1 1 72 15,1 0 0-15,4 1-40 0,-2-3 48 32,1 3-24-32,0-1 16 15,0-1 8-15,2 1-16 0,-2 3 16 16,-1 1-8-1,-1 1-40-15,1 0-32 0,-2 2 32 16,1 0 48-16,-1-1-8 0,5 1 8 31,-2 0-8-31,-1 2 16 16,1 0-24-16,2 0-40 0,-2 0 39 0,2 0 17 31,-2 0 0-31,0 0 65 16,5 0-65-16,-5 0-40 15,3 4 40-15,-6 1-8 0,5 3-9 16,-3-1 17-16,2 1 0 15,-2 5 89-15,3-2-89 0,-2 4 8 16,2 0 0-16,-2 0 88 31,-2 1-88-31,2-2 0 0,-3 0 0 16,5-1 64-16,-7 4-64 15,2-4 48-15,2 4-48 0,-4 1 40 0,-1-2 32 16,0 2-16-16,-1 0-16 16,-1 0 32-16,0 0 8 15,-3 0 32 1,2 1-120-16,1-2 8 15,-5 0 0-15,2 0 64 16,-2 0-24-16,-1 0 40 16,-2 2 80-16,0 1-96 0,0-3 32 15,0 2-56-15,0-2 8 16,0 0-56-16,0-2 56 15,-5-2-40 1,0 1 32-16,2-2 32 16,-5 2 48-16,-2-3-56 0,-1 4 0 15,-2-1-16-15,-7 2 8 16,3-2 8-16,-3 2-56 0,-1-4 32 15,2 1-40-15,1-2 72 16,-6-1-64 0,3 1-8-16,0-2 0 15,-2 1 0-15,1 3 8 16,-1-4-16-1,4 1-88-15,-2 1 80 0,3-2 0 16,3-1 0 0,1-1 0-16,6-1 0 0,1-4 0 15,2 0 8-15,1 0 0 0,2-2 0 16,0 2 0-16,2-2 0 15,-3 0-8-15,3 0 0 0,0 0 8 16,0 0-8-16,-1 0-176 0,1 0-88 31,-4 0-248-31,1 0-825 16,-5-6-1855-16,5 0-6714 0</inkml:trace>
  <inkml:trace contextRef="#ctx0" brushRef="#br0" timeOffset="39398">19757 5645 2664 0,'0'0'1576'0,"0"0"-519"16,0 0 343-16,0 0-264 16,0 0-240-16,0 0-47 0,0 0-145 15,0 0-144-15,0 0-88 31,0 0-64-31,0 0-32 16,0 0-96-16,0 0-88 0,0 0-72 16,0 0-40-16,0 0 64 15,0 1 24-15,0-1 0 0,0 2 16 16,0-2-56-1,-4 2 96-15,1 3-216 32,-2-1 168-32,-1 2-79 0,-1 2 7 0,1-1-80 0,-4 2 48 15,4-1-72-15,-4 2 48 16,2 0-40-16,-2-2 96 15,2 2-56-15,0 1 24 16,0-4-64 0,-3 1 64-16,3 0 8 15,-2 1 48-15,-1-2-16 0,3 1 104 0,-7 0-64 16,5 1-88-1,-4-2 16-15,1 1-80 0,2 0 80 0,3-1-72 32,-2-3-8-32,3 1 8 15,-2-1 0 16,2-2 0-31,-1 2 64 0,2 0 56 0,-1-2-128 0,1 3 152 0,-2-3 40 0,0 0-80 32,1 2-64-32,-1-2-48 15,0-1 8-15,-2-1-8 16,2 2 152-16,3 0-136 0,-6-2 56 31,3 2-64-31,2 0 24 0,-4-2-16 0,3 2-16 0,-4-2 336 31,0 2-208-31,3-2-120 16,-4 0 152-16,1 2-152 0,0-2 40 15,0 0 0-15,-1 0-32 0,1 0-8 16,3 0 32 0,-3 0-32-16,1 0-8 0,3 0 8 15,-4 0 0 1,5 0 40-1,1 0-40-15,-3 0 104 16,1 0-104-16,2 0 32 16,-1 0-32-16,1 0 64 15,0 0-72-15,-1 0 80 0,-1 0 24 16,1 0-40-16,-1 0-8 0,1 0-8 15,-4 0-48-15,2-2 8 32,-3 0 0-32,1-2-8 15,-1 2 0-15,3-2 8 0,0 3-8 16,-2-1 0-1,0-2 0-15,2 0 0 0,-1-1 0 0,1 1-8 16,-4 0 8-16,3 0 48 16,2 0-40-16,-4 1 0 0,-1-1 8 15,0 0-8-15,2-1 8 16,2 1-8-16,1 0 0 0,1 2-8 31,-1-2-8-31,3 0 0 16,-3 1 0-16,2-1-40 15,-1-1 32-15,1-1 8 0,2 0 0 16,-5 0-64-16,1-1 72 0,1-2 48 15,-1 1-48 1,-1 0 0 0,2-2 0-16,-2 0 0 0,-2 0-72 15,2-2 72-15,-2 2 0 16,4-4-8-16,-6 2-96 0,4-2 88 15,-3-1-40 1,0 0-72-16,-1 0 40 16,1 2 8-1,3-4 24-15,-3 2-32 0,1-2 40 16,2 0-40-16,-3 0 40 0,1 0 40 15,2 0-56-15,-2 2 64 0,5-2 0 16,-3 2-16-16,5 0 8 31,-3 2-8-31,4 0-40 16,2 1 48-1,-2 1-88 1,1-2 40-16,1-1-40 0,-3 0 40 0,3-2 48 16,0 2-40-16,0 0 48 15,0 1 0-15,0 2 0 31,0 1 0-31,0-1 0 0,0 2 24 32,0 1-16-32,0-1 0 31,0 1-8-31,0-1 0 0,0 1-8 0,0-3-72 15,0 0 72-15,0-1 0 16,3-3 0-16,2 2 8 16,3-2-8-16,1 2 8 15,-1 0-8-15,1 3-40 0,5 3-24 16,1-2-8-16,1-1-8 0,3 2 80 15,4-1 0-15,-1-2 8 16,-2-1 0-16,2 3 0 0,1-4 8 16,-4 1 0-16,2 2-8 0,-1 2-8 15,-3 0 0 16,3 2 0-31,-4-1 0 0,2 6 0 0,-5-1 0 0,1 0-8 0,1 0 16 16,-1 0 0-16,2 0 0 16,-1 0 16-16,1 2-16 0,2-2 8 15,-2 2-8-15,-1 0 0 0,1 0-8 16,3 0 8-16,-6 0 0 15,5 0 0 1,4 0 0 0,-5 0 0-16,0 0 0 0,3 0 0 15,-4 0 8-15,2 0 0 16,-2 0 0-16,-3 0-8 0,0 0 8 15,0 0 0-15,1 0-8 16,-3 0 0-16,1 2 0 31,-3 0-8-31,1 2 8 0,1 0-8 16,1-1 0-16,1 4 0 0,-2-1 0 15,0 0-8-15,0 0 0 16,-2 0 8-16,2 2 8 0,-1-2-8 16,2 0 8-1,-5 0-24 1,3 3-24-16,-1-4 64 0,1 3-16 15,-4 0 0-15,6 1 0 0,-6-2 0 16,1-1-8-16,-1 2 0 0,2 1 0 16,-5-1-24-16,4-1 32 31,-2 1 0-16,0-1-8-15,1 1 8 0,-1-3 24 0,1 1-24 16,2 2-8-16,-3-1-8 0,2 1 16 16,-2-1 0-16,1 1-8 15,-3 3 16-15,2-1-16 31,2-1 16-31,-1 0-16 16,-1 1 8-16,1-3-8 0,-2 1 8 16,2 3 0-16,-3-3 0 0,-1-1-16 15,3 2 16-15,0-1 0 16,-1 0 0-16,0 1 0 31,0 2-16-31,1 1 16 0,2-3 0 47,-2 4 0-47,1-3 16 0,-1 1 32 15,-2-4-48-15,2 1 8 0,0 2-8 16,-4-2 0-16,4-2 8 16,-3 2 8-16,3-2-16 15,-5 3 0-15,3-2 8 16,-1 1 24-16,-1 2-32 0,4 1 0 15,-5-2 0-15,3 3-80 0,-1 1-64 16,-2-4 8-16,0 1 128 0,2 1 8 16,-2 0-48-16,0 0 40 15,0-1-96-15,4-3 104 16,-4 1 0-16,0 1 0 15,0-3 0-15,0 0 0 0,0-1 0 0,0-1 0 16,0 3-56-16,0-3 56 31,0 0 48-31,0 0-40 16,0 0-8-16,0 1 0 0,0 1-8 15,0 1 8-15,0-1 0 16,0 0 0 0,0 0-8-16,0 1 0 0,0 0 0 0,0 1 8 31,0-2 0-31,0-2 0 0,0-2 0 15,0 0 0-15,0-1 8 16,0-1 48-16,-4 0-48 16,4 0 0-16,0 0 56 0,0 0-56 15,0 0 0-15,0 0 40 16,0 0-32-1,0 0-8-15,0 0-8 0,0 0-128 16,0-9-416-16,0-5-881 16,0-2-3152-16</inkml:trace>
  <inkml:trace contextRef="#ctx0" brushRef="#br0" timeOffset="43484">20522 5855 4929 0,'-10'0'1584'0,"1"0"-672"15,1 0 40-15,-2 0 249 0,-3 0 135 16,2 0-488-16,-5 0-304 0,-2 0-32 16,-5 0-104-16,4 0 128 15,-5 0-135-15,3-2-97 0,1 2-24 16,2-2-80-1,2 2-16 1,3-2-88-16,2-1-40 0,-5-1 24 16,3 0-72-16,0-3 0 0,2-1 40 15,-5 0-40-15,1-1-8 16,-3-4-88-1,2 0 32-15,-2-4 48 16,1 1-88-16,-1-2 88 16,2 0 8-1,-4 0-8-15,6 2-8 0,-1 0 8 16,4 0 8-16,1 4-8 0,4 0-72 15,-1 0 72-15,3-2-104 0,0 1 48 16,-1-2 16-16,2-2 48 16,2-2-8-16,1-1 0 0,0-3 8 15,0 4 0-15,0-2-8 16,0 3-56-16,0 2 64 0,0 4-8 15,0 0-40-15,4 0 40 16,1 0 8-16,2 0 8 16,-1-4 0-16,2 0 8 0,4-2 40 15,-1-2-48-15,5 0 0 16,3-2 16-16,1-1-24 0,2 2-16 0,1-1 16 15,4-1 16-15,-1 4-16 16,3-2 0 0,0 1-16-1,-1 4 16-15,1 0 16 0,2 0 64 16,4 2-72-16,1 0 48 15,6 3-40-15,1-2-16 0,-1 1 0 32,-1 2 0-32,1 0 8 15,-2 0 0-15,2-2 64 16,0 2-16-16,-2 0-8 15,1-1-40-15,1 2-8 16,3-1 176-16,3-1-104 16,1 2 24-16,4 1 8 15,0 0-24-15,-3 1 16 0,4 2-40 16,-1 1-8-16,0 0-40 15,-3 2 8-15,4 0-16 0,-1 0 8 16,0 0 136-16,1-2 48 0,-3-1-16 16,-2 3-128-16,-4 0-48 31,-1 2-16-31,2 0 16 15,1 0 40-15,0 0-32 0,-2 0 24 16,-3 0-32-16,-1 0 0 16,-4 0 0-16,-2 0 80 0,-1 0-72 15,0 0 96-15,-5 0-96 16,0 0 0-1,-3 0 0 1,-2 4 0-16,5 1-8 0,-6 1 0 0,0-2 0 16,-1 2 48-16,-1-2-40 15,2 1-8-15,-1-3 0 0,-4 3 0 16,6-3 0-1,-1 0 0-15,-2 2 8 16,3-2-8 15,4 0 8-31,-2 2-8 0,-1-2 0 0,4 0 56 16,-1 0-48-16,-2-2-8 0,1 0 0 0,1 1 8 0,-3-1-8 31,3 0 8-31,1 0 0 31,-2 0 0-15,-4 0-8-16,1 0 8 0,2 2-8 0,-3 0 0 15,-2 1-40-15,0-1 32 0,-2 2 16 16,1 0-8-16,2 0 8 16,1 0-8-16,-7 2 0 15,2 0-8-15,-1 2 0 16,-4-2 8-16,0 0 8 15,2 2-8-15,-2-2 0 16,0 2-16-16,0 0 16 0,3 2-8 0,1 0 8 31,-5 2 16-31,4 1-16 16,-2-2 0-16,-2 3-8 0,-1 0 0 0,0 2 8 15,1-2-56-15,1 4 32 16,-2-2 24-16,0 3 0 16,0-4 16-16,1 4-16 15,-1-2 8 1,2 2-8-16,-2-2 0 15,2 2 0-15,-1-3 0 0,-3 0 8 0,-1-3 0 16,-1 2-8-16,-1-3 8 31,2 2 0-31,-4 2-8 0,2-2 0 16,2 2 0-16,-1-2 16 15,-3-2-8-15,-2-2 0 16,0-2 0-16,1-2 0 16,-3-2 0-16,3 0 0 0,-3-2 0 15,0 0 0 1,0 0 64-16,0 3 0 15,0-1-16-15,0 1 8 16,0 3 24-16,0 0 32 0,-6 1-16 16,1-3-32-16,-2 1 24 15,4-1-80-15,-2-2-16 16,0 1 8-16,5-1 8 0,-4 0-8 31,0 1 48-31,-4 1-40 16,2 2 56-16,-6 3 0 0,-5 0-64 15,4 2 72-15,-5 1-72 16,-1-3 8-16,1 4-8 15,-3-4 0-15,1 4 0 0,-2-1 8 32,-1 0-16-17,1 0 120-15,-3 0-112 16,-4-2 72-16,-1 2 88 0,-6 0 81 15,-3 0-201-15,-11 2-48 16,-3 2 88-16,-5 0 0 0,1 1-40 16,-7-4-8-16,4 2 8 31,0-4-48-31,4-1 0 0,-2 1 16 0,9-4 40 0,2 1 112 15,2 1-64-15,-3-2-32 0,-1 4-8 16,1-3 72-16,-2 1 8 16,-4 0 144-1,-2-5-208-15,6 0-8 16,0-2-24-1,8-1 0-15,1-1-40 0,4-2 64 0,0 0-24 16,-2 2-40-16,-1-2 64 16,0 0-72-16,-1 0 0 0,-1 0 72 15,2 0-64-15,3 0-8 31,-4 0 8-31,9-2 32 16,-2 0-40-16,7 2 0 0,-4 0 0 16,4 0 0-16,1 0 0 15,-2 0 64-15,-1 0-56 0,-1 0 0 16,-4-1 0-1,-2 1 0-15,1-4-8 16,-1 2-152-16,5-2 152 0,2 2-8 31,7 0-56-31,1 2 56 0,3-2-88 16,3 2 96-1,-2 0 0-15,0 0 8 0,-2 0-8 16,-2 0 8-16,2 0 0 0,-2 0 0 16,3 0-8-16,2 0 0 15,0 0-8-15,1-2 8 16,1 2 0-16,2-2 8 0,1-1 0 15,0 1 0-15,-1 2-8 0,4-2 0 32,3 0 0-32,-1 2 8 15,1 0-8 1,0 0 0-16,2 0 0 31,-2 0-72-31,0 0 64 0,-4 0-64 0,1 0 72 0,-4 0 0 16,-1 0-8-16,0 0 8 15,-1-2 0-15,1 0 8 0,2 1 48 16,-1-1-56-16,-4 0 0 15,7 2 0-15,-3-2-16 16,1 2-32 0,1-2 48-16,4 2-8 0,-2 0 0 0,0-2 0 31,0 0 0-31,-2 2 8 0,2-2 0 0,0 2 0 15,-4-2 0-15,3 2 8 16,2 0-8-16,1 0-8 16,-1 0 8-16,3-3-8 15,-3 3 8 1,-3 0-8 15,4-2 0-31,-4 2-56 16,4 0 56-16,3-2-8 0,-2 0 8 15,1 2 8-15,1-2-8 16,0 2 8-16,1 0 0 15,2 0-16-15,0 0-32 0,0 0-32 16,0 0-88-16,0 0-344 0,0 0-329 16,-4 0-343-16,-8 0-408 15,-1 8-913-15,-4 3-4688 16</inkml:trace>
  <inkml:trace contextRef="#ctx0" brushRef="#br0" timeOffset="49406">19201 7034 1432 0,'0'0'2552'0,"0"0"-1295"0,0 0-193 16,0 0 88-16,0 0-296 31,0 0-104-31,0 0 169 47,0-4-9-47,0 4-48 15,0 0-16-15,0 0-96 0,0 0-96 0,0 0-127 16,0 0-113-16,0 0-152 0,0 0 16 15,0 0-104-15,0 0-104 16,0 0 8 0,0 0-24-1,0 0-40-15,0 0 32 0,0 0 0 16,0 0 32-1,0 0-72-15,0 0 40 0,0 0-40 0,0 0 0 0,0 0 0 16,0 0 0-16,0 0 8 16,0 0 0-16,3 4-16 15,0 3 16 1,9 1 0-16,-6 3-8 31,4 2 96-31,3 2 24 0,1 2-16 0,-4-2-24 0,1 2 24 16,1-5-32-16,-4-3-80 15,-2 0 16-15,-1-5 32 0,-3-2 8 16,-2 0 0-16,1-2 8 15,-1 0-56-15,0 0 88 0,0 0-16 16,0 0-80-16,0 0 96 16,0 0-48-16,0 0-32 15,0 0 64-15,0 0-24 0,2 0-48 16,1-2-8-16,2-8 0 15,1-6 8-15,6-5 8 0,-1 0-8 16,2-3 8-16,0-1-16 31,3 3-8-31,-3 1-40 0,0 0 0 16,-2 6-32-16,2 2 72 0,-8 5-72 15,1 3 72-15,-6 3 8 16,0 0 0-16,4 2-8 0,-4 0 8 16,0 0-8-1,0 0 0 1,0 0 8-1,0 0-8-15,0 0-56 0,0 0 64 0,0 0 0 0,0 0 0 16,0 0-88-16,0 0 88 16,0 0 0-16,0 0-56 15,0 0 56 1,0 0 104-16,0 0-96 15,0 0 152 1,0 0-16-16,0 0-64 0,0 0-8 0,0 0-16 16,0 0-48-16,0 0-8 15,0 0-8-15,0 0-48 0,0 0 112 16,0 0-56-16,0 0 0 31,0 0 8-31,0 0-64 0,0 0-312 31,-4 4-992-31,-7 5-3641 0</inkml:trace>
  <inkml:trace contextRef="#ctx0" brushRef="#br0" timeOffset="51154">19262 8224 808 0,'0'0'2272'0,"0"0"-1000"15,0 0-207 1,0 0 263-16,0 0-256 15,0 0-216-15,0 0 49 0,0 0-73 0,0 0-120 16,0 0-72 0,0 0-192-16,0 0-16 0,0 0-48 15,0 0-48 1,0 0 16-16,0 0-80 15,0 0 57-15,0 0-89 16,0 0-24-16,0 0-88 0,0 0-32 16,0 0-88 15,0 0-8-31,0 0 0 0,0 0 16 0,0 2 64 0,0 1 16 0,0 1-16 31,0 3-72-31,0-3 168 0,2 2-80 16,3 0-48-16,-2 3 112 15,5 2 32-15,-5 3-40 16,5 2-96-1,-4-2 120-15,4 2-40 16,-5-2-40-16,2-5-24 16,0 2-64-16,-2-3 40 0,0-4-48 15,-3 0 8-15,3-2 0 0,-3 0 40 16,0 1-48-16,2-3 0 31,-2 0 8-31,0 0 0 0,0 0-8 16,0 0 56-16,0 0-56 15,0 0 104-15,0 0-32 16,0 0 8-16,0 0-8 0,0 0-8 15,0 0-56-15,0 0-8 16,0 0 0-16,0 0-16 16,0 0 16-1,2 0 8-15,-2 0-8 0,0 0-8 16,0 0 8-16,0 0 16 15,0 0 72-15,1-5-88 0,2-1 0 16,1-2 80-16,-1 2-72 16,2-3 40-1,-2 0-40 1,2-1-8-16,0-3-56 0,1 0-16 15,1-4-32-15,-1 4 8 0,4-4-56 16,-4 4 88-16,2-1-8 16,0 1-40-16,0 2-56 0,-1 0 64 31,3-1 40-31,-2 3 56 15,1-2-120-15,-1-1 128 16,-1 3 0-16,3-2-16 0,-4 3 16 16,-1 0-8-16,1 5 8 15,-4 1 0-15,1 0-24 0,0 0 24 16,-3 2 0-16,0 0 0 15,0 0-88 1,0 0 88-16,0 0 128 16,0 0-32-16,0 0-16 0,0 0 64 15,0 0-144 1,0 0 0-1,0 0-96-15,0 2-1048 0,-8 5-3473 16</inkml:trace>
  <inkml:trace contextRef="#ctx0" brushRef="#br0" timeOffset="55343">21581 6990 5233 0,'0'0'2112'16,"0"0"-1000"-16,0 0 409 0,0 0-193 31,0 0-312-31,0 0-376 16,0 0-8-16,0 0-216 0,0 0-15 15,0 0-121-15,0 0-56 16,0 2-64-16,2 4 56 16,3 0 24-16,0 5-72 0,-2 2 80 15,5 2 40-15,0 2-88 31,-1 6-96-31,-1-1 48 0,4-1-24 0,-5 2 8 16,-2-5-88-16,2-2 8 31,1-6-8-31,-6-2 0 0,0-4-40 0,0-2 64 0,0-2-16 16,0 0 8-16,0 0-8 15,0 0 8 1,3 0 0 0,-3 0-16-16,0 0-40 0,2 0 0 0,-2 0 8 15,6 0-16-15,-2-4 8 16,4-9 0-16,3 0 64 0,5-6-64 15,2 2-8-15,0 0 0 32,-1 0 8-32,1-2 88 15,-2 2-48-15,4-1-48 16,-9 1 8-16,2 3 40 15,-3 3-48-15,-2 2 16 0,-2 1-8 0,1 0 8 47,-1 5-16-47,-3-1 0 31,-1 2 8-31,1 2-8 0,-3 0-8 16,0 0-64-16,0 0 24 16,0 0 40-16,0 0 8 0,0 0 8 15,0 0 48-15,0 0 16 16,0 0 0-16,0 0-64 15,0 0-16-15,0 0-56 0,-5 11-1168 0,-6 5-1440 16,-7 4-5338-16</inkml:trace>
  <inkml:trace contextRef="#ctx0" brushRef="#br0" timeOffset="56618">21417 8188 2760 0,'0'0'2353'15,"0"0"-1193"-15,0 0 272 0,0 0 329 16,0 0-377-16,0 0-536 15,0 0-160-15,0 0-184 0,0 0-88 16,0 0 16-16,0 0-224 16,0 2-79-16,0 0-57 0,0 3 0 15,3 1 32 1,2 5-96-16,0 2 96 0,1 2 32 15,-4-1 48 1,3 2-184-16,-1-2 0 16,1-3 8-16,2 2 72 0,-7-5-72 0,5 0 56 15,-2-2 32-15,-3-2-96 16,3 0 0-16,-1 0 0 15,-2 0-8 1,3 0-120-16,0 2 128 16,-3 2-72-16,3-2 56 15,-1 0 8-15,-2-2-64 0,2-2 64 16,-2 0-32-16,0-2 40 0,0 0 48 15,0 0 0-15,0 0-40 32,0 0 56-32,0 0 48 15,4 0-72-15,-4 0-32 0,0 0-8 16,0 0 16-16,4 0 112 15,-4-4-80-15,1-4-48 16,6-4 48-16,-6-2-56 0,7-2 8 31,2-2-40-31,-2-3 40 16,-1 2 56-16,1 1-40 0,1-3-16 15,-2 6 0-15,-2-2-120 0,1 4-24 16,-3 1 88-16,1 3-104 16,-3-1-32-16,2 5-8 31,2-4-56-16,-3 3 15-15,0 0-159 16,1 0 88-16,-2 3-224 0,-1-8-528 16,0 3-1441-16,0 2-4496 15</inkml:trace>
  <inkml:trace contextRef="#ctx0" brushRef="#br0" timeOffset="61536">20246 6691 3864 0,'0'0'1713'16,"0"0"-169"-16,0 0 96 31,0 0-247-31,0 0-441 0,0 0-312 16,0 0-192-16,0 0-72 15,0 0-88-15,0 0 32 0,0 0-8 16,0 0 16-16,0 0 9 0,0 0 71 16,0 0 48-1,0 0-40-15,0 0-40 0,0 0-40 16,0 0-8-1,0 0-72 1,0 0-192 0,0 0 0-16,0 0-64 0,0 0-8 15,0 0 0-15,10 0 8 0,1 0 8 16,3 0 40-1,3 0-40 1,4 0 8-16,-2 0-16 0,4 0 8 0,1 0 32 0,-5 0-32 16,4 2 0-16,-5 0 0 15,-2 0 48-15,-3 1-56 0,-4-1-16 31,-2-2 16-31,-1 0 8 32,-1 2 0-32,-3-2-8 0,-1 0 8 0,3 0 40 0,-4 0-40 15,0 0 0-15,3 0 40 0,-3 0-48 16,0 0-224-16,0 0-616 31,0 0-1345-31,0 0-5280 0</inkml:trace>
  <inkml:trace contextRef="#ctx0" brushRef="#br0" timeOffset="62339">20415 6593 2136 0,'0'0'1832'0,"0"0"-143"16,0 0 159-16,0 0-240 15,0 0-287-15,0 0-297 0,0 0-272 16,0 0-136-16,0 0-208 0,0 0-160 31,0 0-88-31,0 0-88 16,0 8-72-16,0 5 0 15,0 4 0-15,0 5 0 16,0 3 72-16,0 1-16 0,0-5 8 0,0 0-56 15,0-3 56-15,0-2-64 32,0-4 0-32,0-2 8 15,0 0 32-15,0-4-40 0,0-3 17 16,0 2-17-16,0-3 8 15,0-2 8-15,0 2-8 0,0 0-8 32,0 6-257-32,0 2-775 15,-11-2-2152 1</inkml:trace>
  <inkml:trace contextRef="#ctx0" brushRef="#br0" timeOffset="63362">20272 7736 2576 0,'0'0'1432'0,"0"0"-800"31,0 0 641-31,0 0-201 0,0 0-368 16,0 0-296-16,0 0-88 0,0 0 56 16,0 0 48-16,-5 4 113 15,5-4-9-15,0 0-48 0,0 0-160 16,0 0-64-1,0 0 128 1,11 0 24-16,4 0 8 16,6 0-72-16,1 0-8 0,4 0-112 0,2 0-96 15,1 0-64-15,1 0-64 16,-7 0 8-16,1 0 96 15,-6 0-88 1,-2 0-8-16,-8 0 8 31,-1 0-8-31,-2 0 64 0,-2 0-64 0,-3 0 8 16,0 0-16-16,0 0-40 0,0 0-568 0,0 0-944 15,0 0-3809-15</inkml:trace>
  <inkml:trace contextRef="#ctx0" brushRef="#br0" timeOffset="63755">20469 7616 4184 0,'0'0'1745'0,"0"0"-833"15,0 0 304-15,0 0 0 0,-12 0-327 16,9 10-353 0,-2 4-56-1,1 2-40-15,2 6-72 0,2 2-120 16,0 2 40-16,0 1 24 0,0-1-112 15,6-5-120-15,2 1-32 16,1-5-32-16,-6-3 40 0,2-5-48 16,1-2 96-16,-6-3-96 15,0 0 48 1,0 2-56-16,0-1-920 15,0 1-3721-15</inkml:trace>
  <inkml:trace contextRef="#ctx0" brushRef="#br0" timeOffset="67588">6441 12090 2720 0,'0'0'4641'15,"0"0"-3401"-15,0 0-183 16,0 0 271 0,0 0-256-16,0 0-352 0,0 0-208 0,-101 23-128 15,85-21-32-15,-2 3 105 16,0-1 71-16,0 0-80 0,-4 0-40 31,-6 0 24-31,1 0 120 16,-7 0-224-1,-2-1-16 1,-1 0-104-16,-2-1-40 0,1 0-112 15,2-2 8-15,4 0 48 0,1 0-104 16,0 0 64-16,2 0-64 0,5 0-8 16,0 0 72-16,1 0 16 15,1 0 0-15,1-4 88 31,-4-1-120-31,3 0 57 0,-1-3-113 0,1 0-8 0,-1-3 8 16,4 4-8-16,1-3-8 16,2 1 8-16,3 0-89 15,0 1 97 1,2-2-80-16,1-1-16 0,-1 2 24 31,3-3-16-31,-1-3 80 0,0 2-72 0,-1-2 72 0,2 4-88 31,-2-4 88-31,2 3-80 16,-1 1-8-16,2-2-48 0,-4 1 16 15,-1 0 8-15,4 2 40 0,-1-1 24 16,-3-2 48-16,4 1 0 31,-1 1-112-31,-3-2 120 16,1 1 8-16,3 0 0 0,-3 2-8 15,-1 0 0-15,1 0 0 16,0 0 0-16,3 2 8 0,-4-3-8 31,3 2 0-31,-3-1 0 16,4-3 0-16,-1 4-8 15,2-5-80-15,-4 1 88 0,3 0-40 0,3-2 40 16,-2 4 0-16,7-1-8 16,-4 1 0-16,2 2-80 0,2-1 32 15,0 1 56-15,0-1-8 16,0 3 0-1,0-4-8 1,0 1 16-16,0-1-16 0,6-2-40 16,1 1-8-16,6-2 48 15,3-2-48-15,3 0 16 0,7 0 40 0,-2 0 8 31,2 2-64-31,3 1 0 32,-1 2 56-32,2 1 8 0,0-1 0 0,0 4-8 0,3-1 0 15,0 0 8-15,-2-1 0 16,0 4 0-16,-1-1-8 0,0 0-32 15,-1 2 40-15,-2 0 0 32,-3 1-64-32,1 3 64 15,-3 0 0-15,2 0 8 0,-1 0-16 16,0 0 16-16,-1 0-72 0,1 0 144 15,-1 0-152-15,4 0 96 32,-2 3-24-32,2-1 48 15,3 2 8-15,0-2-56 0,-4 2 0 16,4-2 0-1,-2 2 16-15,1-2 32 0,-4-1-40 0,2 3 64 16,-2 1 24-16,3-3-96 0,-2 2 8 16,0 0-8-1,0 0 0 1,-1-2 16-16,-3 2-16 0,0 0 0 15,-2-1 40-15,2 2-24 16,-1-1-8-16,-3 0-8 0,4 0 8 16,-6 0-8-16,3 2 8 0,1-1 16 31,-3 4-16-31,5-1 32 15,-6 4-40-15,3-2 0 16,-2 4 80-16,1-1-72 31,0 0 72-31,-3 1-32 0,1 0-40 0,-4-2 56 0,0 3-48 0,-1-4 40 31,1 4-48-31,-1-2 0 16,-2 2 56-16,2-2-56 16,-4-1 80-16,-1 3 24 0,1-4-64 0,-4 4 104 15,1-3-64 1,-1 2-40-16,-2 2-40 0,0-2 112 15,0 2-120-15,0 0 72 0,0-2 8 32,0-1-16-32,-7 4-64 15,1-3 72-15,-4 2-64 0,4-2 40 16,-2 0-48-16,0 0-8 15,0 2 8 1,1-2 8-16,-1 0 8 16,-3 0-8-16,-4-1 56 0,2 0-56 15,-4-1 0-15,0 1 40 16,-2 0-40-16,1 0 0 0,-3-2 0 15,2-1 64-15,-2-1-72 32,2-1 16-32,2-3-8 0,-2-1 0 15,1 0 40-15,2-2-48 16,-2-2-120-16,5 0-256 0,-4 0-256 15,-6 0-376-15,4-8-1104 0,-2 3-5074 16</inkml:trace>
  <inkml:trace contextRef="#ctx0" brushRef="#br0" timeOffset="83598">18978 9310 80 0,'0'0'4312'0,"0"0"-2671"0,0 0-465 16,0 0 176-1,0 0 65-15,0 2-353 16,0-2-288-16,0 2-144 16,0-2-144-16,0 3-160 15,0 1-64-15,5-2 80 0,1 0 225 31,-2 0-113-31,4-2-104 0,-5 0 96 16,5 2 8-16,-3-2 48 16,1 0-104-16,6 0-8 31,1 0-56-31,4 0-48 15,3 0-88-15,2 0-72 0,6 0 112 16,1 0-63-16,2 0-1 0,4 0 32 16,-4 0-48-16,-1 0 8 15,1 0-40-15,0 0 16 16,-2-2-72-16,0 2 48 0,0-2-48 15,-3 2-64-15,0 0 40 16,0 0-32 0,-1 0-8-16,-4 0 0 0,2 0 0 15,0 0 0-15,-6 0 40 16,3 0-40-16,-6 0-8 15,2 0-56-15,1 0 56 0,-1 2 0 16,1 0-40 0,1 0 40-1,0-2 0-15,1 1 8 0,2 1 0 16,-1 0 8-16,2 0 32 15,1 0-48-15,-4 0 48 0,2 0-32 16,-3 0-8-16,0 1-8 0,1-1 0 31,-1 0 16-15,5-2-8-16,6 0-8 0,1 2 8 0,3-2 296 15,-1 0-120-15,0 0-64 16,-3 0-48-16,-3 0-72 0,2 0 0 16,-1 0 0-16,-4 0 32 31,4 0-32-31,-1 0 0 31,1 0 56-31,3 0-56 0,-5-2 0 0,4 2 80 0,-3-2-80 16,-5 2 56-16,0-2-56 15,-3 2 0-15,0 0-8 0,0-3 8 16,-1 3 0-16,1 0-8 0,1-2 8 31,4 2 56-31,-2-2-48 0,0 0 0 16,0-2 0-1,0 2 0 1,-5 0 40-16,2 1-48 0,0-1 8 15,-2 2-8-15,0 0 0 16,3 0-48-16,-6 0 48 0,5 0 8 16,-2 0 0-16,2-2-8 31,1 2 16-31,-2 0-16 0,0-2 0 0,4 2 0 0,-3-2 8 0,1 2 0 31,-1 0-8-31,3 0-56 16,-3 0 56-16,0 0 8 15,3-2-8-15,0 2 8 0,3-2-8 16,0 0 8-1,0-1 0-15,2 1 8 0,0 0 24 16,-2 0-40 0,-1 0 0-16,0 0 0 15,-6 2-8-15,3 0 8 0,-4 0-64 16,2 0 56-16,-2 0 0 15,3 0 8 1,-3 0-88-16,-1 0 88 0,3 0 40 0,-1 0-40 31,1 0 0-31,-7 0 48 0,4 0-40 16,-4 0-8-16,-3 0-8 15,0 0-40-15,-3 0 40 0,-2 0 8 16,-1 0-48-16,1 0 48 0,1 0 0 31,-1 0 0-31,-2 0 80 16,-1 0-40-16,0 0-40 0,2 0 0 15,-2 0 56-15,0 0-48 16,0 0 56-16,0 0-64 16,0 0 0-16,0 0 88 0,0 0-80 0,0 0 64 31,0 0-72-31,0 0 88 15,0 0-48-15,0 0-32 16,0 0-16-16,0 0-160 0,-2-4-968 16,-14-5-2545-16,-8-2-5737 15</inkml:trace>
  <inkml:trace contextRef="#ctx0" brushRef="#br0" timeOffset="87979">17362 12403 1688 0,'0'0'2384'32,"0"0"-1087"-32,0 0-17 0,0 0 32 15,0-2-144-15,0 2-175 16,0 0-97-16,0 0-40 0,0 0-56 15,0 0-112-15,0 0-64 16,0 0-111-16,0 0-113 16,0 0-96-1,0 0-104-15,0 0-16 16,3 0 8-16,7 0-16 15,-2-2 168-15,3 0-16 0,5-3-16 16,3 3-56-16,1 0 8 0,4 0-56 16,0 0-40-16,4 0 56 0,-2 2-72 31,3 0 24-31,0 0-32 31,-3 0 0-31,1 0-23 0,0 0 63 0,-2 0-72 0,-1 0 96 16,0 0-136-16,4 0 152 0,-3 0-80 15,0 0 24-15,4 0-24 31,-2 0-144-31,2 0 96 16,2 0-16 0,-2 0-80-16,0 0 48 0,-5 0-56 0,-1 0 16 15,-1 0-16-15,-4 0 16 0,2 0-8 31,-3 0 8-31,1 0 8 16,0 0 32-16,3 0 0 16,-2 0 88-16,4 0-136 0,0 0 48 0,-1 0 48 31,1 0-32-31,-1 0-64 0,1 0-32 0,0 0 32 15,1 0 0-15,-6 0 16 16,3 0-8 0,-2 0 64-16,-1 0-72 15,1 0 0-15,0 0 0 0,-1 0 16 31,2 0-16-31,-1 0 0 0,4 0 16 0,1 0-16 16,-2 0 48 0,1 0-48-16,8 0 8 0,-4 0 176 15,-1 0 72-15,1 0-24 16,-9 0-144-16,-2 0-80 0,-3 0 24 15,-3 0-24-15,0 2-8 32,-1 0 48-32,-1 0-32 15,4-2-8-15,-6 0 40 16,7 2-40-16,-6-2 0 0,1 0-8 0,1 0 0 15,-2 0 8-15,-4 0 0 16,5 0 8-16,-5 0-16 0,2 0 0 31,0 0 0-31,1 2 0 16,1-2 0-16,3 0 0 15,-2 2 8-15,3-2 0 16,0 0-8-16,1 3 8 0,-1-3-8 16,0 2 8-16,-3-2 0 0,4 0 0 31,-3 2-8-31,-1-2 0 0,2 2-8 15,0-2 16 1,1 2-16 0,0 0 8-16,6 0 0 0,-1 0 0 15,3 0 0-15,4-1 0 16,-1-1 0-16,4 0 0 0,-3 2 0 31,-4-2 0-31,2 0 0 0,0 2 8 0,-2-2-8 16,1 0 0-16,2 0 0 0,1 0 0 15,1 0-8-15,2 0-80 0,-3 0 88 16,-1 0 48-16,1 0-48 0,0-2 0 31,-6 0 0-15,1 2 0-16,1 0 0 0,-2-1 0 0,0 1 8 15,3 0 40-15,-1-2-32 16,1 0-16-16,2 0-48 0,1 0 40 15,-1 0 8-15,1 2 0 32,1-2 0-32,-1 2-64 31,1-2 64-31,2 0 56 0,-4-1-56 0,-2-1 0 0,-1 2-16 15,-3 0 16-15,2 2 0 0,-7-2-72 32,2 2 64-32,-3 0 0 0,-2 0-88 15,-3 0 96-15,1 0 64 31,-6-2-56-31,5 2-8 0,-3 0 0 0,3 0 0 16,-5 0 8 0,0 0 56-16,0 0-56 0,0 0 32 15,0 0-32-15,0 0 0 16,0 0 32-16,0 0-32 0,0 0 40 15,0 0-40-15,0 0 8 0,0 0-16 16,0 0-40-16,0 0 40 31,0 0 8-31,0 0-8 16,0 0 16-16,0 0-16 0,0 0 0 15,0 0 0-15,0 0 0 0,0 0 16 16,0 0 112-16,0 0-56 16,0-2-72-16,0 1-120 31,-5-1-192-31,-37 2-576 0,0 0-3105 15,-7 0-5641-15</inkml:trace>
  <inkml:trace contextRef="#ctx0" brushRef="#br0" timeOffset="96285">19153 5755 4729 0,'0'2'3320'0,"0"-2"-1191"15,0 0-281-15,0 2-288 0,0-2-455 16,0 0-529-16,0 0-296 16,0 0-232-16,0 2-48 15,0 2-816-15,0 0-1849 0</inkml:trace>
  <inkml:trace contextRef="#ctx0" brushRef="#br0" timeOffset="97007">18243 6621 256 0,'0'0'6641'0,"0"0"-4809"0,0 0-655 15,0 0-57 1,0 0-376-16,0 0-256 0,23 21 40 0,-10-2-88 16,1 5-24-16,-1 1-96 15,0-5 73-15,-1-2-169 0,-4-9-176 16,1-2 32-16,-2-5 48 31,-6-2-64-31,9 0 224 31,-2-15 8-31,10-15 240 0,9-15-512 0,11-28-24 0,-1 11-1776 16,-8 12-4018-16</inkml:trace>
  <inkml:trace contextRef="#ctx0" brushRef="#br0" timeOffset="97832">18263 7708 4945 0,'0'0'2656'0,"0"0"-1744"32,0 0 153-32,0 0-25 0,0 0-64 15,0 0-192-15,0 0-312 16,0 0-24-16,0 0-184 15,119 101 72-15,-104-87-143 0,-4-7-185 16,-6-3 40-16,1-2 152 16,-4-2-80-16,4 0 88 31,-2-4 152-31,7-19-56 0,8-18-184 15,12-38-120-15,-3 4-1881 32,-4 11-5224-32</inkml:trace>
  <inkml:trace contextRef="#ctx0" brushRef="#br0" timeOffset="99585">21578 5601 6081 0,'0'0'2280'0,"0"0"-1023"16,0 0 55-16,0 0-472 16,0 0-504-1,0 2-336-15,-1-2-1584 16,-12 0-5474-16</inkml:trace>
  <inkml:trace contextRef="#ctx0" brushRef="#br0" timeOffset="100961">20627 6487 2720 0,'0'0'1792'15,"0"0"-951"-15,0 0 39 0,0 0 160 16,18 36-48-16,-12-16-264 15,4 2-207-15,-2 0-65 16,3-1-264-16,1-6-16 0,-3-5 72 31,-1-1-40-31,2-7 8 16,0-2 40-16,1 0 184 0,4-15 216 15,2-15-8-15,12-28-648 16,-3 4-208-16,-8 6-4081 0</inkml:trace>
  <inkml:trace contextRef="#ctx0" brushRef="#br0" timeOffset="101733">20627 7809 5553 0,'0'0'3881'0,"0"0"-2809"0,0 0-288 15,0 0-88-15,0 0-464 16,0 0 232-16,0 0-32 0,61 122-216 31,-40-86-64-31,-4-8-80 16,0-4 0-1,1-6-72-15,-2-8 0 0,-1-1 0 0,-1-9 8 16,-2 0 72-16,2-11-56 15,2-37-24-15,-1 2-1608 0,-10 2-6722 0</inkml:trace>
  <inkml:trace contextRef="#ctx0" brushRef="#br0" timeOffset="116169">19534 8759 7361 0,'-2'0'2153'0,"2"0"-1169"15,0 0 288-15,-3 0 64 16,3 0-215-16,0 0-377 16,0 0-280-1,-2 0-112-15,2 0-200 16,-3 2-24-16,1 12 56 15,-2 7 192-15,-1 4-24 0,-2 1-8 0,-1 4-112 16,0 0-40-16,-2 0-64 16,1 2-16-1,-6-2 0-15,1 2 8 16,-4-1 24-1,0 1 32-15,0-2 137 32,1-4-57-32,-3 0 80 0,-2-2-184 0,2-4 48 0,-6-2 120 0,5 1-80 0,0-6-48 31,-4-1-96-31,-1 3-40 15,2-6 64-15,1 4 24 16,2-3-144-16,-2-1 16 0,2-1 40 16,4 1 16-1,-1-1 16-15,0-1 88 0,5-3-104 0,-5 1 32 31,2-3-16-31,2 0-88 16,-15-2-64-16,6-2-1496 16,-3-9-3217-16</inkml:trace>
  <inkml:trace contextRef="#ctx0" brushRef="#br0" timeOffset="118096">16737 9289 208 0,'0'0'4481'0,"0"0"-2761"31,0 0-312-31,0 0-216 0,-130-30-63 15,100 13-497-15,-1 2-152 0,4 0-288 16,2 1-40-16,4 2-24 16,5-2 24-16,2 2-48 0,2-2-8 15,1 0-96 1,1-4 88-1,1-6 112-15,1-3-48 0,-2-3 56 16,5-2 112-16,-1-2-8 16,1 2 0-16,2-2 73 0,3 4-65 31,0-2-120-31,0 2-88 0,0 0-8 15,0 0-88-15,11 0-32 16,3 2 80-16,3-1-144 0,2 3 80 16,4 3 0-16,4-1 0 0,2 3 0 15,2 4-8-15,3 0 8 31,-2 4 72-31,2 0-24 16,0 3 8-16,0 1 16 0,-2 0 24 16,5-1-88-16,8 2 8 15,2-4 104-15,7 2-104 0,5-2 200 16,3 2-128-16,-4 0 16 15,-3 6 48 1,-7 0-144 0,-3 4 0-16,-4 0 120 0,-4 0-72 15,2 0-40-15,-2 4 176 16,-2 0-48-16,6 0 136 0,4-4-8 15,3 0-8-15,1 0 136 0,4 0-128 16,-3 0 72 0,-1 0-160-1,1 0-48-15,-7-4 137 0,2 2-169 16,-3 2 96-16,4 0-136 15,-3 0-56-15,2 0-8 0,4 0 80 16,-1 0-72-16,4 0 0 0,-7 0 64 31,2 0-8-15,-5 0-56-16,-5 0 0 0,-1 0 64 0,-4 0-72 31,-3 0 8-31,0 0-8 16,0 0 8-16,4 2 0 0,2 0 0 15,1-2 0-15,2 0 0 16,0 2 0-1,-3-2 48-15,-3 2-56 0,-6 2 0 0,-2-2-56 16,-1 0 56-16,0 1 8 16,-1-1 0-16,1-2 8 0,-2 0 48 15,5 1-56-15,-2-1 40 31,-1 2-48-31,-2 2 0 0,4-2 0 16,-5 2-48 0,1 0 16-16,-5 0 32 0,0 0-8 0,-3 3-64 15,3-4 16-15,-5 1 56 16,1 0 0-16,1 0 0 15,0 2-8-15,-2-2 16 0,3 3 16 16,-4-4-16 0,1 3 0-1,4 0-8-15,-4 0-32 0,2 1 16 0,-2-3 16 16,1 0-104-16,-1 1-72 15,0-1 112-15,-1 0-56 16,5 0 120-16,-1 1-112 16,-3-1 104-16,6 2-72 15,-3 1 80 1,1 1-88-16,-2 1-9 0,1-1-31 15,-3 3-168-15,-3 2 128 0,-1-1 16 16,-1 2-8-16,-4 2 160 16,1-2 0-1,-1 0 16-15,-2-3 32 16,0 2 0-16,0-3-40 31,0-2-8-31,0 0 48 16,0-4 40-16,0 0-72 0,0-4-16 15,0 2 160-15,0-2-112 0,0 0 112 16,0 0-96-16,0 0 56 15,0 0 89-15,-7-17-209 16,-9-2-1241-16,-3-5-1647 31</inkml:trace>
  <inkml:trace contextRef="#ctx0" brushRef="#br0" timeOffset="119525">17521 11659 5393 0,'0'0'2968'16,"0"0"-1847"-16,0 0-553 15,0 21 488-15,0-6 64 0,-1 0-496 16,-4 6-88-16,0 1-40 31,0 0-55-31,2 0-65 16,0 2-128-16,1 0 136 0,-1 0-152 15,0-2 136-15,-4 2-56 16,3-1-40-16,-3-4 104 0,1 2-200 15,-4-1-48-15,2-1-32 16,-3 2 32 0,-4 1-56-16,2-3 128 0,-3 4-192 0,1-1 72 15,-2-2-8-15,0 0-72 0,1-2 8 16,2-4 80-16,-1 0-80 15,2-4 104-15,2-2-104 16,0-2 64-16,3 0 48 0,-2 1 32 16,2-2-96-16,0 3 16 31,0-2-56-31,-4 3 0 0,4-4-8 15,2 1-8-15,-2-2 8 0,5 0-8 16,-2-2 0-16,5 2 0 16,-7 3 0-16,2-1 0 0,-1 1-8 15,-4 3 8 1,4 1-8-1,-2-4 8-15,-2 3 8 16,4-4-8-16,-1 3 8 0,1-3 72 16,1-3-80-16,-2 3 8 0,3-2-8 15,-3 3-40-15,1-1 40 16,-4 0 8-1,5-1 8-15,-3-1-8 16,2 0 32-16,1 1-31 16,-2-5 63-16,2 0 0 0,-6 0-72 15,0 0-72-15,-25-22-713 16,7-3-807-16,-6 1-1633 0</inkml:trace>
  <inkml:trace contextRef="#ctx0" brushRef="#br0" timeOffset="121326">14897 12311 3488 0,'0'0'3153'0,"0"0"-1513"0,0 0-415 15,0 0 399-15,0 0-440 16,0 0-712-16,0 0-88 0,0 0-40 15,-82-81-144 1,66 59-128 0,-2-4 136-16,2-4-31 0,-4-2-89 15,3-1-80-15,1-3 112 0,3 2-112 16,3 2-8-16,2 2 56 15,3 0-56-15,5 0 0 16,0 0 0 0,0-2 48-1,0-2-40-15,10 0 0 0,3-2-8 16,3 0 160-16,-2 2-152 0,4 2 232 15,3 2-88-15,3 2-48 0,2 0 88 16,5 3-112-16,4 1-56 31,4 0 80-31,6 2 0 31,4-4-96-31,2 2-8 0,1-2 0 0,-2-1 144 0,-3 4-136 16,-2 3 56-16,-6 3-56 0,-7 6-8 16,-3 1 0-16,0 3-40 31,-4 5 40-31,0 2-48 15,1 0 48 1,2 0 40-16,-2 0-40 0,1 0 0 0,-1-4 0 0,3 0 8 16,2-1 152-16,1 1-152 0,-1-2 0 15,3 4 72-15,1-1-80 16,-1 3-80-1,1 0 80-15,1 0 40 16,0 0-32 0,-1 5 32-16,1-1-32 0,1 0-8 0,-2-1 88 15,4-1-40-15,1 2-40 16,2-2 144-16,0 0-144 0,0 0-16 31,2-2 0-31,-2 0 8 16,0 2 56-16,0-2-48 31,0 0-16-31,2 0 8 0,-6 0 0 0,1 0 0 0,-2 0 40 0,-1 0-40 31,-2 0 0-31,-4 0 8 16,-1 0 32-16,0 0-40 0,-3 0 0 31,2 0 0-16,-6 5 0-15,3-1-8 0,0 0 0 16,0 0 0-16,-1-1 8 0,3 1 0 16,-2 0 0-16,0 1 8 15,-4-1-8-15,4 0 0 0,-3 2 0 16,-1-2 8-16,2-1-16 15,-5 3 8 1,3 1 0-16,-7-3-48 16,4 2 48-16,0-2 24 0,-1 0-16 15,3-1-8-15,-2-1 64 16,-1-2-24-16,1 2-32 0,-3-2-8 15,1 3 56-15,-5-1-56 16,2 2-80-16,-2 0 24 16,-1 2-8-1,0 0 56-15,1-1 8 0,0 4-16 16,1-1-64-1,-1 0 64-15,0 2 16 0,-3-2 0 0,2 2 0 16,-2-2-16-16,-3 2-96 16,0-2-16-16,0 2 128 15,-4 2 8 1,-1 2 104-1,0 4-104-15,3 0-8 0,-3 0 0 0,2-2 0 16,0-3 48-16,1-4-48 16,-3-1 8-16,0-3-8 15,1-1 0-15,-1 0 8 16,0 0-8-1,0 1-80-15,0-1 80 16,0 2-16-16,0 1 80 0,0-3-128 16,0 0 112-16,0-2-96 15,0 1 48-15,0-1 0 16,0 0 88-16,0 0-88 0,0 0 0 15,0 0-72-15,0 0 72 16,0 3 72 0,-1-3 8-16,-6 2-72 0,3-4 160 15,-3 0-168 1,-9 0-208-16,3 0-1072 0,-3-6-3113 15</inkml:trace>
  <inkml:trace contextRef="#ctx0" brushRef="#br0" timeOffset="127435">21531 9323 4352 0,'0'0'2689'0,"0"0"-1209"16,0 0 209-16,0 0-121 15,0 2-448 1,0-2-264-16,0 0-127 16,0 0-321-16,0 0 40 0,0 2-224 15,0-2-72-15,0 0-56 16,5 2-40-16,2-2 40 0,4 0-32 15,5 2 0 1,2-2-56 0,6 1 40-16,0 1-40 0,9 0 88 15,-3 0-40-15,4 2-56 16,-5-2 0-16,0 3 64 0,-4-3-56 31,-6 0-8-31,-1 0 16 0,1-2 80 31,-4 0-96-31,4 0 8 16,0 0 56-1,-2 0 48-15,0 0 32 0,-1-2-136 0,-3 0 136 16,-1 0-40 0,-6-1 64-16,-1 3-80 0,-5 0-80 0,0 0 104 15,0 0-32-15,0 0 112 16,0 0 88-16,0 0-16 0,0 0 8 15,0 0-272-15,-6 0-168 16,-11 0-896-16,-4 0-1840 0</inkml:trace>
  <inkml:trace contextRef="#ctx0" brushRef="#br0" timeOffset="129118">20021 12354 5921 0,'0'0'2080'16,"0"0"-1344"-16,0 0 345 0,0 0-17 16,0 0-72-16,0 0-480 31,0 0-64-31,2 0-144 0,3 0-80 15,1 0-64-15,4 0 401 16,1 0-129-16,4 0 64 16,3 0-120-16,3 4-176 0,1 2 40 15,-2-1-224-15,2-1 112 16,-4 0-56-1,0-1 24-15,-10-1-48 0,0-2 16 0,-5 0-16 0,0 0-40 16,-3 0 160 0,0 0-8-1,0 0 8-15,0 0-168 0,0 0-680 16,-14 0-1881-16</inkml:trace>
  <inkml:trace contextRef="#ctx0" brushRef="#br0" timeOffset="132555">22938 8745 6993 0,'0'0'4409'0,"0"0"-3337"0,0 0-104 16,0 0 129-16,0 0-233 15,0 0 344-15,19 132-64 16,-14-80-448-16,-2-1 9 0,-3-3-337 15,2-9-168-15,0-4-144 32,1-7-56-17,2-8-152-15,1-6-1097 0,1-8-519 0,10-6-961 16,-4-20-1808-16,0-6-1000 0</inkml:trace>
  <inkml:trace contextRef="#ctx0" brushRef="#br0" timeOffset="132963">23098 8954 3440 0,'0'0'2305'0,"0"0"-777"16,0 0 248-16,0 0-175 16,18 113-473-16,-10-98-672 0,1-5-16 15,3-6-104-15,4-4-80 16,2 0 48-16,1-16-48 0,2-10-184 31,-2-6-72-31,-1-2-272 0,-11 0-136 0,1 4 256 0,-7 3-144 16,-1 11 208-16,0 10 88 0,2 6 0 31,3 4-24-31,6 18 24 15,-3 6 0-15,8 3 104 0,2-5-96 16,3-9-8 0,0-2 8-16,5-9-8 0,0-6 0 15,3 0 120-15,-2-12 96 0,-1-12 128 16,-3-2-8-16,-4-7-31 15,-9 3-49 1,-9-2-72-16,-1 2-32 16,0 4-80 15,-11 6 56-31,0 14-128 0,-1 6-512 0,4 14-857 0,2 13-1455 0,1-4-2657 15</inkml:trace>
  <inkml:trace contextRef="#ctx0" brushRef="#br0" timeOffset="133422">23860 8683 4825 0,'0'0'4368'15,"0"0"-2967"-15,0 0 223 16,0 0 104-16,0 0-487 0,0 0-577 16,0 0-80-16,-90 128-48 31,57-79-80-31,-2-4-168 0,6-5-152 15,0-3-64-15,9-9-72 16,7-8-64 0,4-8-504-16,2-8-552 15,6-4-328-15,-4-4-777 0,2-10-4936 16</inkml:trace>
  <inkml:trace contextRef="#ctx0" brushRef="#br0" timeOffset="133635">23536 8664 4520 0,'0'0'1537'0,"0"0"47"0,0 0 8 0,0 0-151 16,0 0-449-16,0 0-224 15,90 103-184-15,-74-101-160 16,-8-2-16-16,3 0 57 0,1-2 23 31,-9-12-48-31,-1-2-152 16,-2-2-272-16,0-3-16 15,0 4-672-15,-5 2-809 0,-2 8-3600 16</inkml:trace>
  <inkml:trace contextRef="#ctx0" brushRef="#br0" timeOffset="133878">23871 8962 3064 0,'0'0'1248'16,"0"0"-127"0,0 0 23-1,0 0 80-15,0 0-280 16,0 0 81-16,0 0 47 0,123 41-312 15,-112-41-120 1,-4-6 32-16,-5-3 8 0,-2-1 73 0,0-1-121 16,-2 2-400-16,-17 1-232 15,-27 8-592 1,6 0-1129-16,-2 8-4264 15</inkml:trace>
  <inkml:trace contextRef="#ctx0" brushRef="#br0" timeOffset="134423">23290 9436 6145 0,'0'0'2128'32,"0"0"-319"-32,0 0 255 15,0 0-608-15,0 0-663 16,0 0-521-16,8 30 104 0,0-3 160 15,-5 3-40-15,2 2-336 0,-1-2-160 16,-1 0 0-16,2-4-984 31,1-7-1793-15,-1-12-4048-16</inkml:trace>
  <inkml:trace contextRef="#ctx0" brushRef="#br0" timeOffset="134544">23443 9485 3544 0,'0'0'4161'15,"0"0"-3073"-15,0 0-760 0,0 0-224 0,0 0-104 16,-50 136-1608-16,29-97-5009 16</inkml:trace>
  <inkml:trace contextRef="#ctx0" brushRef="#br0" timeOffset="134876">23043 10004 7465 0,'0'0'2617'0,"0"0"-1201"0,0 0 72 15,0 0-391-15,0 0-521 16,0 0-96-1,0 0 56-15,0 0-216 0,0 117-248 0,0-81-72 32,0-4-392-32,0-4-672 15,0-10-1457-15,0-10-2120 0,8-8-752 0</inkml:trace>
  <inkml:trace contextRef="#ctx0" brushRef="#br0" timeOffset="135328">23177 10035 6281 0,'0'0'1664'15,"0"0"-616"-15,0 0 521 0,0 0-377 16,0 0-320-16,8 111-432 0,2-96-264 16,1-9-112-16,4-6 24 15,2 0-24 1,1-8-64-16,5-13-128 15,-4-5-328-15,1 1-400 0,-6 1-352 16,-3 5 104 0,-1 6 455-16,-7 4 313 31,4 7 280-31,-4 2 56 0,2 0 16 0,1 5 248 15,1 5 209-15,2-1-33 0,3 4 96 16,1-5-16-16,0-1 24 16,3-1-168-16,3 0-40 31,-6-1-200-16,5-3-64-15,0 0-72 0,-2-2 56 0,3 0 16 16,-3 0 80-16,2-6 176 0,-2-9 16 16,-1 0-128-16,1-2-64 15,-10 2 0-15,-1 0 41 16,-5 4 79-16,0-2 32 0,-8 3-304 15,-13 2-304 1,-8 7-977-16,5 1-1927 16,4 0-4690-16</inkml:trace>
  <inkml:trace contextRef="#ctx0" brushRef="#br0" timeOffset="135719">24030 9872 176 0,'0'0'6585'16,"0"0"-4745"-16,0 0-175 15,0 0 167 1,0 0-360-16,0 0-679 0,-49 38-289 0,17-4 128 16,0 6-56-16,-7 3-64 0,3 0-112 15,4-5-208-15,6-4-192 31,7-9 48-31,8-11-48 0,4-6-576 16,-3-8-560 0,7 0-433-16,-5 0-3288 0</inkml:trace>
  <inkml:trace contextRef="#ctx0" brushRef="#br0" timeOffset="135968">23749 9844 3608 0,'0'0'2057'0,"0"0"-1313"16,0 0 320-16,0 0 24 16,0 0-31-16,0 0-489 0,0 0-248 15,40 102 0-15,-33-102 56 31,2 0-56-31,-2 0 152 0,4-4-56 0,-3-10-200 0,2 0-160 32,-2 0-56-32,-3 0-464 15,-4 4-1184-15,-1 3-3913 0</inkml:trace>
  <inkml:trace contextRef="#ctx0" brushRef="#br0" timeOffset="136422">24096 10172 2600 0,'0'0'1872'16,"0"0"-367"-16,0 0 87 15,0 0-368-15,0 0-15 0,0 0-425 16,0 0-240-16,0 0-56 16,89 41-40-1,-73-50-128-15,0-8-96 16,-5-3-120-16,1-3 32 15,-9 0-120 1,-3 1 72-16,0 1-88 16,-2 6 16-16,-12 2-16 15,-7 9-152-15,0 4 56 16,0 2-40-16,-3 20-448 0,-10 20-848 15,6-5-961-15,4-5-3256 0</inkml:trace>
  <inkml:trace contextRef="#ctx0" brushRef="#br0" timeOffset="142609">16669 16268 2720 0,'0'0'1736'0,"0"0"-1047"0,3 0-65 16,-3 0 392-16,0 0 48 15,0 0-320-15,0 0-368 0,3 0-96 16,2 0 257 0,-2 0 7-1,5 0 56-15,-1 0-104 16,-1 0 8-16,2 0-16 0,-1 0-56 15,3 0-144-15,-2 0-16 16,8 0-64-16,-5 0 120 0,5 0-103 16,2 0-33-16,1 0-24 31,6 0-88-31,0 0 120 15,1 0 24 1,2 0-112-16,-2 2-16 0,-2 0 8 16,0 0-8-16,2 3 32 15,-4-3 0-15,1 0 16 0,0 0 40 31,-1 0-40-31,6 0 32 0,-2-2-88 0,1 2 32 16,-1-2-48-16,1 0 0 0,1 2 56 16,-1-2-24-1,2 0-16 1,0 0-8-16,0 0-80 0,-1 0 64 15,-2 0-8-15,-4 0 0 16,-1 0-48-16,-1 0 0 0,1 2-8 16,-7 0 0-16,4 1 8 0,0-1-8 31,-5 2 8-31,4-1 40 15,-5-1-40-15,4 0 40 0,-5 0-48 16,4 0 48-16,-4 0-48 16,0 0 8-1,4 0 0-15,-4 0 0 0,-1 0-8 0,1 0 8 16,1 0 72-16,-1 1-80 0,0-1 0 15,0 1 8-15,-4-1 40 16,6 0-40-16,-2 0 0 31,0 0 0-31,2 0 40 16,5 0-48-16,-3-2 8 0,2 2 40 15,-2-2-48-15,1 2 0 0,0 0 8 0,-3 0 0 16,0 0 0 0,-2 0 0-1,1 0 0-15,-1 0 0 16,0-1-8-16,1 2 0 15,2-1 16-15,-3 0-16 0,6 0 0 16,-3 0 8-16,-1 0-8 0,0 0 40 16,-2 0-40-1,2 0 0-15,2-2 0 16,-2 0 0-16,0 2 0 15,-1-2 0-15,1 0 0 0,-1 0 0 32,2 0 0-32,1 0 8 0,-1 0-8 0,2 0 8 0,-1 0-8 31,1 0 0-31,-1 0 0 31,-2 0-8-31,1 0 16 0,1 0-8 16,1 0 0-1,-3 0-8 1,4 0 8-16,6 0 0 15,0 0 0-15,-1 0 0 0,3 0 0 16,0 0 0-16,-4-4 8 16,-1 2-8-16,1-2 8 0,-7 2-8 31,2 0 8-16,-3 0-8-15,2 2 0 0,-1 0 0 0,-2 0-8 16,-3 0 8-16,1 0 0 31,-2 0 8-15,-1 0-16-16,1 0 16 15,-5 0-8-15,2 0 8 16,-2 0 0-16,0 0-8 0,-1 0 0 16,1 0 8-16,-1 0-8 0,-1 0 0 15,3 0-8-15,-3 0-8 0,-1 0 16 16,3 0 0-16,-3 0 8 15,0 0 40-15,0 0-32 0,0 0 48 16,0 0-48-16,0 0 32 16,0 0 8-1,0 0 8-15,0 0 48 0,0 0 48 0,0 0-32 16,0 0 41-16,0 0-57 0,0 0-48 15,0 0 8-15,0-2-32 32,0-1-40-32,-21-4-729 15,-3-1-1519 1,-8 4-10115-16</inkml:trace>
  <inkml:trace contextRef="#ctx0" brushRef="#br0" timeOffset="150729">19815 9346 1296 0,'0'0'2032'15,"0"0"-1080"1,0 0-175-16,0 0-57 15,0 0-216-15,0 0-472 0,0 0-32 16,0 0-1448-16,0 0-1441 0</inkml:trace>
  <inkml:trace contextRef="#ctx0" brushRef="#br0" timeOffset="152258">21388 9557 16 0,'0'0'7505'0,"0"0"-5096"0,0 0-1201 0,0 0-48 15,0 0-256-15,0 24-248 32,0-2-183-32,0 8-233 15,0 3-160-15,0 2-80 0,1 3-785 16,4-2-1207-16,-3-10-2761 15,3-9-1504-15</inkml:trace>
  <inkml:trace contextRef="#ctx0" brushRef="#br0" timeOffset="152422">21548 9615 4320 0,'0'0'4369'0,"0"0"-2408"0,0 0-337 0,0 0-424 16,0 0-439-16,0 0-321 31,0 0-344-31,-17 75-96 0,3-26-913 15,-2-4-1871-15,4-7-4490 0</inkml:trace>
  <inkml:trace contextRef="#ctx0" brushRef="#br0" timeOffset="153397">20616 10119 6809 0,'0'0'2881'0,"0"0"-1393"15,0 0-144-15,0 0-408 16,0 0-71 0,-125-20-553-16,114 48-136 15,0 4-176-15,11 0-56 16,0-2-16-16,0-4 64 0,16-8 8 0,0-6-8 15,2-8 8-15,0-4 64 16,-2 0-8-16,-2-24-56 0,4-8 64 16,0-10 72-16,-5-6-136 31,-2 0-8-31,0 3-56 31,-4 9 48-31,-1 14-136 0,-1 12 152 16,-5 10 0-16,3 8-80 0,1 22-48 0,0 10 72 0,4 5 40 15,-3-6 8-15,7-3 8 31,2-11 0-31,4-9-8 0,1-8 8 16,1-8-304 0,2 0-129-16,-1 0-31 0,-1-15-112 15,-3 2 104-15,3-4 224 0,-9 4 248 16,0 1-8-16,-4 1 8 31,-2 4 0-31,-5 1 64 0,0 0-56 16,0-1 112-16,0 1 152 0,-5 2-80 31,-2 2 96-31,-4 2 16 0,3 0-120 0,-3 0-72 0,1 12-104 15,2 9-16 1,3 1 16 0,-1 2-8-16,4-4 0 15,2-2 0 1,0-4-8-16,0-2 16 15,3-4 16-15,7-4-16 0,1-4 24 0,4 0-32 16,-1 0-200-16,14-14-576 16,-6-4-1320-16,-2 1-3081 15</inkml:trace>
  <inkml:trace contextRef="#ctx0" brushRef="#br0" timeOffset="154504">20990 10044 2816 0,'0'0'3289'15,"0"0"-2073"-15,0 0-216 0,0 0 89 16,-40 128 127-16,38-96-432 16,2-5-448-1,0-9-224-15,0-4-72 0,10-8-40 16,-2-5-144-16,3-1-288 15,1 0-72-15,-1-11 40 16,2-10 8-16,0 0 120 0,3-5 176 16,-8 2 95-16,3 1 65 15,-6 6 169-15,-3 4 375 31,-2 7 400-15,0 4 8-16,0 2-328 0,0 0-424 16,0 4-56-16,0 9-88 15,5 0-48-15,-5-3-16 0,5-1-264 16,1-3-552-16,-4-6-384 15,4 0-233-15,-1 0-671 0,3 0 320 16,2-10 103-16,-2-3 521 16,-2 2 944-16,2 0 224 0,0 5 1048 15,-4 2 449-15,4 2 39 31,-5 2-264-31,-1 0-336 0,2 0-240 16,1 0-79-16,0 0-225 16,-3 0-136-16,3 0-120 31,-1 2-64-31,-2 2-16 0,3-2-8 15,0 2-40-15,-2 3-8 16,3-3-64-16,4 0 56 0,-8 1 8 16,3-1-8-16,-4 0 8 0,2 3 8 15,-3-1-8-15,0 2 8 16,0 1-8-1,0 0 120-15,0-1-120 0,0-2-112 16,0-2-256 0,0-3-713-16,0-1-799 0,8 0-16 15,-1 0 95-15,3 0-487 16</inkml:trace>
  <inkml:trace contextRef="#ctx0" brushRef="#br0" timeOffset="154651">21310 10183 960 0,'0'0'2112'0,"0"0"-303"15,0 0 87-15,0 0-312 16,0 0-375-16,0 0-457 15,0 0-456-15,0 0-256 0,0 0-40 16,28 21-1673-16,-20-19-2760 0</inkml:trace>
  <inkml:trace contextRef="#ctx0" brushRef="#br0" timeOffset="154791">21501 10206 200 0,'0'0'1600'16,"0"0"-112"-16,0 0-160 0,0 0-151 31,0 0-273-31,0 0-120 0,27 0-352 15,-20 0-296-15,-1 0-136 16,7 0-344-16,-2-4-1376 16,1 3-1537-16</inkml:trace>
  <inkml:trace contextRef="#ctx0" brushRef="#br0" timeOffset="155701">22399 9769 5577 0,'0'0'3937'31,"0"0"-2049"-31,0 0-88 16,0 0-231-16,0 0-185 0,0 0-248 0,0 0-248 15,-12-36-55-15,12 35-369 16,10 1-208-16,8 0 8 0,6 0 120 15,5 9-152-15,2 8-24 16,1 2-88 0,-3 2-40-1,-3 1-8-15,-3-3-24 0,-4 0-48 16,-1-3-264-16,-4-4-832 0,-4-10-1081 15,-2-2-1015-15,-8 0-5474 0</inkml:trace>
  <inkml:trace contextRef="#ctx0" brushRef="#br0" timeOffset="155962">22678 9667 3728 0,'0'0'5281'15,"0"0"-3648"-15,0 0-57 16,0 0 305-16,0 0-457 15,-37 55-712-15,9-19-488 16,-9 13-224-16,-29 44-496 0,3-11-1312 16,3-3-3106-16</inkml:trace>
  <inkml:trace contextRef="#ctx0" brushRef="#br0" timeOffset="162973">21255 11889 6177 0,'0'0'2368'0,"0"0"-839"0,0 0-409 31,0 0-560-31,7 26-144 16,2 3 424-16,1 5-72 0,-3 3-39 15,-1 6-17-15,-1-1-144 16,-2-2-104-16,-3-6-56 0,0-4-48 16,0-4-160-16,3-6-112 31,-3-6 8-31,2-3-96 15,1-7-408-15,0-4-664 0,7-4-1233 16,0-17-2880-16,1-5-1192 0</inkml:trace>
  <inkml:trace contextRef="#ctx0" brushRef="#br0" timeOffset="163468">21447 12023 3320 0,'0'0'1729'0,"0"0"-57"15,0 0 192-15,0 0-287 0,0 0-313 16,20 122-360-1,-9-99-296 1,-4-5-304-16,9-8-152 0,-5-2-40 16,5-8 80-16,2 0 24 0,-2 0 185 31,-1-8 23-31,-2-10-96 15,1-2-24-15,-6-2-128 0,-1 1-64 16,-1 2-112-16,-1-1 0 31,0 4-152-31,-4 0-88 0,3 4-152 0,-1 1-16 0,0 7 24 31,2 4 63-31,-2 0 105 0,2 0 40 16,1 8 176-16,1 11 24 16,6 1 32-16,-2 1-56 15,0 0 8-15,6-5 8 16,-1-6-8-16,1-2 96 0,1-8-96 15,-2 0-8-15,-1 0 264 0,-2-8 193 16,-2-9-9-16,0-2-56 16,-7-3 152-1,-4-3-72-15,0 4 160 16,0 1 0-16,-4 1-136 15,-8 4-368 1,-1 2-128-16,1 5-232 0,3 6-432 0,2 2-840 0,1 0-1497 16,4 4-4832-16</inkml:trace>
  <inkml:trace contextRef="#ctx0" brushRef="#br0" timeOffset="163796">22182 11805 384 0,'0'0'6657'0,"0"0"-4385"0,0 0-415 47,0 0-25-47,0 0-327 16,0 0-497-16,-22 18-392 15,2 8-376-15,-4 8-112 0,-5 8 0 16,1 3 8-16,-2-3 24 15,4-3-40-15,3-5 8 16,6-7-120-16,2-7 128 0,7-10-72 16,5-5-56-16,-4-2 32 0,6-3-40 15,1 0-152-15,-2-12-1232 0,2-9-1545 16,0 0-3768-16</inkml:trace>
  <inkml:trace contextRef="#ctx0" brushRef="#br0" timeOffset="164126">21900 11835 4184 0,'0'0'3297'16,"0"0"-1913"-16,0 0-431 15,0 0 191-15,0 0-376 16,0 0-328-16,0 0-240 16,0 0-104-16,9 56-96 0,-2-54 104 15,-1-2 8 1,1 0 104-16,1 0-64 0,0-8 184 15,-2-6 72-15,2-4-79 0,0-2-65 16,-4 2-120-16,0 4-72 31,-4 8 112-31,0 2-184 0,0 4 0 16,0 0-432-16,0 14-769 15,-4 2-3640-15</inkml:trace>
  <inkml:trace contextRef="#ctx0" brushRef="#br0" timeOffset="164451">22181 12120 2632 0,'0'0'1672'16,"0"0"-399"-16,0 0-41 0,0 0-264 16,0 0-256-1,0 0-168-15,59 46-63 0,-49-46 135 0,-2 0 184 16,-1-12-32-16,-1-4-280 15,-1-5-56 1,0 2-48-16,-5-1 104 16,0 0 0-16,0 4-15 15,0 2-65-15,0 3-128 31,-12 6-96-31,-4 3-168 0,-2 2-16 0,1 0-320 0,-7 9-400 0,4 8-1009 16,4-4-2968-16</inkml:trace>
  <inkml:trace contextRef="#ctx0" brushRef="#br0" timeOffset="166276">22817 11940 3632 0,'0'0'1569'0,"0"0"-825"31,0 0 256-31,0 0-40 31,0 0-216-31,0 0-152 16,0 0 137-16,0 0-49 0,108-9 16 0,-76-12 40 15,-1-4-344-15,1-5 56 16,-3-2 40-16,2 2-160 0,-8 2-48 16,-4 6-71-16,-8 8-49 15,1 6-40-15,-12 3-16 16,0 5 16-16,0 0 16 15,0 0 80-15,0 0-32 16,0 0-104-16,0 0-80 16,0 0-560-16,0 0-865 0,0 0-1751 15,0 0-3562-15</inkml:trace>
  <inkml:trace contextRef="#ctx0" brushRef="#br0" timeOffset="166658">23061 11607 4064 0,'0'0'3073'16,"0"0"-1257"-16,0 0-239 0,0 0-425 16,0 0-744-16,0 0-120 0,16 0-64 15,5 0 80 1,3 0-120-1,2 2-8-15,1 3-168 0,-4 1 96 16,0 1-32-16,-2-1-48 16,-7 0 104-16,1-2-128 0,-7 1 24 15,-2-1 80-15,-1 3 152 31,-3-3 41-31,-2 4-33 0,0 1 192 0,0 8-216 16,-12 17-240-16,-1-4-680 16,-9 0-3577-1</inkml:trace>
  <inkml:trace contextRef="#ctx0" brushRef="#br0" timeOffset="167117">23466 11240 3688 0,'0'0'4945'0,"0"0"-3504"15,0 0-145-15,0 0 464 0,0 0-455 16,0 139-241-16,0-94-336 0,0-5-280 31,2-6-200-31,3-4-168 16,1-4-32-16,0-7-48 15,6-8-504-15,-6-5-584 0,4-6-633 32,4-2-935-32,-2-17 7 0,-4-4-1760 0</inkml:trace>
  <inkml:trace contextRef="#ctx0" brushRef="#br0" timeOffset="167510">23597 11362 1120 0,'0'0'2576'0,"0"0"-311"16,0 0-209-16,0 0-167 0,0 0-121 15,0 0-720-15,0 0-408 16,69 113-168-16,-57-104-312 31,-1-7-160-31,2-2 89 0,0 0-41 16,3-6-48-16,0-10 0 0,-5-4-225 15,1 0-47 1,-6 4 40-16,1 2 160 0,-6 6 72 0,2 6 0 15,-1 2 48 1,3 0-48 0,3 0 72-16,8 10 128 0,-5 0-64 15,6-2-88-15,0-2 24 16,-2-4-64-16,3-2 137 0,-1 0 87 15,-5 0 320-15,-1-12-88 0,-1 0-64 32,-4-5-272-32,-4077 2-40 15,8145-2-88 1,-4074 4-48-16,0 1-760 15,-3 3-1481-15,-2 7-4272 0</inkml:trace>
  <inkml:trace contextRef="#ctx0" brushRef="#br0" timeOffset="167732">24259 11117 7825 0,'0'0'2873'31,"0"0"-1017"-31,0 0-239 0,0 0-777 15,0 0-408-15,0 0-8 16,-82 126-16-16,56-84 64 0,0-1-136 16,7-3-88-16,2-8-24 0,6-6-160 15,3-6-64 1,3-8-8-1,4-4-152-15,-3-4-512 0,3-2-584 16,1-11-993-16,0-8-4360 16</inkml:trace>
  <inkml:trace contextRef="#ctx0" brushRef="#br0" timeOffset="168001">24041 11215 3632 0,'0'0'1665'16,"0"0"-233"-16,0 0 184 15,0 0-511-15,0 0-433 16,0 0-48 0,0 0-80-16,40 66 16 15,-28-66-48-15,-1-7 8 16,-1-7-184-16,-1-3-96 0,-4-1-128 15,-2 4-112-15,-3 3-80 32,0 7-840-32,0 1-1464 0,0 3-4026 0</inkml:trace>
  <inkml:trace contextRef="#ctx0" brushRef="#br0" timeOffset="168198">24259 11332 2880 0,'0'0'1640'16,"0"0"-47"-16,0 0 119 15,0 0-456 1,0 0-47-16,0 0-257 16,57 0-224-16,-54-8-344 0,-3-1-160 15,0 2-144-15,0-1-80 0,-20 8-1080 16,-7 0-1817-1,1 0-3352 1</inkml:trace>
  <inkml:trace contextRef="#ctx0" brushRef="#br0" timeOffset="168823">23393 12049 1400 0,'0'0'5249'15,"0"0"-3585"-15,0 0-111 0,0 0 55 0,0 0-272 16,0 0-408-16,0 0-455 15,-109-17-281-15,97 55-112 0,7 5 40 16,5 0-8 0,0-7 8-16,0-6-64 15,5-7-48-15,8-10 72 16,3-5-80-16,4-8-64 15,-4 0-224-15,3-12-313 16,4-12 9-16,-1-6-528 0,1 2-400 16,-4 6 544-16,-6 8 431 15,2 10 409 1,-4 4 56-16,-3 2 80 15,4 14 240-15,-3 2 241 16,1-2-89-16,5-4-208 0,-4-6-176 16,2-4 128-16,-4-2 40 31,-2 0 136-31,-2-18-40 0,-5-4-272 15,0-4-280-15,0-8-808 16,-10 6-1449-16,-1 5-3256 0</inkml:trace>
  <inkml:trace contextRef="#ctx0" brushRef="#br0" timeOffset="169099">23611 12040 1856 0,'0'0'2528'16,"0"0"-479"-16,0 0-233 15,0 0-351-15,0 0-473 0,7 110-384 16,-7-88-176-16,0-6-248 0,0-4-96 15,0-8-88-15,0-4-80 16,0 0-296-16,0-4-112 0,5-14 216 16,6 0-360-1,2-4 136-15,0 4 360 16,0 2 120-16,1 4 16 0,-4 6 104 0,5 3 144 31,-7 3-32-31,1 0 32 16,-1 5 64-16,0 9-120 0,1 0-192 15,2-2-264 1,7-4-880-16,-1-6-2017 0,-4-2-808 15</inkml:trace>
  <inkml:trace contextRef="#ctx0" brushRef="#br0" timeOffset="169506">23865 12062 3288 0,'0'0'2161'31,"0"0"-161"-31,0 0-368 16,0 0-223-16,0 0-265 0,0 0-400 16,0 0-352-16,0 0-248 15,0 0-144-15,-71 30 0 0,66-5-8 0,5-2 8 16,0-3-8-16,0-6-40 15,2-6 40-15,9-6-112 32,-1-2-328-32,1 0-416 0,2-6 160 0,-2-12-96 15,2-6-849-15,-6-2-455 16,-3-5 640-16,-2-3 839 0,-2-1 425 15,0-1 200-15,0 2 88 16,0 4 809-16,0 9 279 31,0 10 88-31,0 9-136 0,0 2-232 16,0 3-375-16,0 22-25 15,0 9 200-15,0 6 16 16,3 1-136-16,-1-2-104 0,3-5-256 16,3-9-192-16,3-6-24 0,4-11-840 15,12-8-1296-15,-4 0-1865 31,-4-16-712-31</inkml:trace>
  <inkml:trace contextRef="#ctx0" brushRef="#br0" timeOffset="169626">24060 12040 2664 0,'0'0'2729'15,"0"0"-329"-15,0 0-767 0,0 0-217 16,0 0-8-16,0 0-640 15,0 0-400 1,0 45-200 0,0-38-168-16,0-5-448 0,0-2-1456 15,0 0-2145-15</inkml:trace>
  <inkml:trace contextRef="#ctx0" brushRef="#br0" timeOffset="169791">24060 12040 5089 0,'-43'-115'1640'0,"43"115"-1328"0,0-2-200 15,0 2 16-15,5 0-128 0,1 0-224 32,-3 19-952-32,-3-2-289 15,0 0-791-15</inkml:trace>
  <inkml:trace contextRef="#ctx0" brushRef="#br0" timeOffset="170516">24031 12000 80 0,'0'0'2216'0,"0"0"-168"0,0 0-319 0,0 0-169 16,0 0-216-16,0 0-223 16,0 0-513-16,70-2-312 31,-51-7-152-16,1-1-136-15,-1-3-8 0,0-2-240 0,-3 4-1128 32,-4 0-265-32,-7 3 57 0,-5 4 840 15,0 2 736-15,0 2 384 16,0 0 616-16,-7 0 272 15,-3 12-264 1,2 6-95-16,0 3-113 0,5 2-160 0,1 0-232 16,2-1-208-16,0-7-120 0,0 0-72 0,0-9-8 15,0-2-480 1,4-4-560-1,5 0-425-15,-1-8 9 16,2-9-928-16,-2 4 503 0,-1 0 1489 31,1 7 392-31,-7 4 800 0,1 2 249 0,3 0 511 0,-5 4-48 0,0 7-376 31,1-3-95-31,3-1-473 16,-3-3-256-16,4-4-296 16,0 0-8-16,1 0-8 0,2-4-96 15,-3-9-520 1,2-2-681-16,-2 0-655 0,-4 0-520 0,4 2 719 31,-5 2 945-31,5 3 792 16,-3 4 16-16,2 0 720 15,1 4 384-15,2 0-31 0,1 0-201 16,-3 0-64-16,1 0-56 31,1 0-24-31,-3 4-256 0,1 0-192 0,0-2 16 0,-3 0 9 47,-1 0-89-47,-1-2-24 0,4 2-192 15,0-2 0-15,0 0-376 16,2-2-49 0,4-12-7-16,1-6-248 0,0-1 328 0,1 0 24 15,-4 7 184 1,1 6 144-16,-2 4 232 15,-1 4 392-15,1 0 152 0,-2 4 209 16,1 9-65-16,-1-2-168 16,1 1-232-16,1 2-64 15,-2-4-120-15,0 3-152 0,-2-4-88 16,-3 7-96-16,0-1-1616 0,0-2-6562 15</inkml:trace>
  <inkml:trace contextRef="#ctx0" brushRef="#br0" timeOffset="171318">23432 12663 5241 0,'0'0'2368'0,"0"0"-632"31,0 0-239-31,0 0-777 16,0 0-280-16,0 0-152 0,-73 105-8 15,70-75-88-15,3-5-104 16,0-6-72-16,12-6-16 16,5-4-64-16,6-9-80 0,0 0-224 31,2-2-256-31,4-18-456 15,-6-6-545-15,1-5-615 0,-6-1-201 16,-2 4 721-16,-6 9 1456 16,-5 8 264-1,-5 9 1800-15,0 2 617 0,0 6-865 0,0 14-448 16,0 3-151-1,3-4-105 1,7 0-224 0,4-8-200-16,2-4-88 0,2-7-56 15,-2 0-24-15,-1-7-96 16,1-12-56-16,-5-4-104 15,-3 1-320-15,-4 1-528 0,-4 2-680 0,0 1-617 16,0 6-951-16,-5 4-1521 16</inkml:trace>
  <inkml:trace contextRef="#ctx0" brushRef="#br0" timeOffset="172606">23720 12641 1072 0,'0'0'2160'15,"0"0"-127"-15,0 0-193 0,0 0-280 32,0 0-383-32,0 0-353 0,0 0-416 15,42 82-256-15,-34-76-152 16,3-6-56-16,-3 0-888 15,5 0-41-15,-2-10-383 0,2-6-536 32,-1 0 984-32,-1 5 824 15,0 0 96-15,0 7 624 0,-6 4 208 16,3 0 440-16,-1 0-184 15,4 8-311-15,-3 1-129 16,0-2-368-16,2-3-176 0,-2-2-48 16,3-2-56-1,1 0-536-15,-1-9-241 16,0-10-391-16,2 0-424 0,0-4 368 15,2 1 872-15,-7 5 352 16,-3 2 248-16,-5 7 592 16,0 4 952-16,0 4-736 15,-7 0-159-15,-4 0-313 31,1 2-88-31,5 12 48 0,4 0-112 0,1 2-96 0,0 0-112 16,1 0-112-16,11-3-40 16,-1-4-64-16,0-3-8 15,0-2-32-15,1-2-608 0,-6-2-544 31,7 0-136-15,-2-4-25-16,-4-8-335 0,4 0 520 0,-1 0 1160 16,-2 4 56-16,-2 3 864 15,3 3 144-15,-3 2 72 0,-1 0-199 47,-2 0-137-47,5 0-176 31,-1 3-208-31,-1-1-264 0,4-2-72 0,3 0-80 0,1 0-128 16,4-12-104-16,3-6-160 15,-2-2-240-15,-1 0-16 0,-7 6 359 16,-3 2 241-16,-8 7 48 16,0 5 689-16,0 0 399 0,0 0-424 0,-3 11-304 15,-2 1-96 1,-4 0-80-16,7 0-80 0,2-2-56 15,0-4-40-15,0-2-8 16,0-4-104 0,0 0-312-16,0 0-144 15,11-10 64-15,-3-6-328 0,4-2-57 16,-1 0-71-16,-6 2 400 15,1 4 536-15,-6 5 16 0,0 7 896 16,0 0 297 0,0 0-249-16,0 21-352 15,0 5 152-15,0 4-232 16,0 4-184-16,0 4-120 0,0 1-88 15,0-1 24-15,0-1-136 32,0-1 8-32,0-5-16 0,0-5 0 15,0-6 0-15,0-6 48 16,0-7 48-16,0 0-16 15,-4-7 24-15,-3 0-8 0,-4 0 16 16,3-3 17-16,1-8-1 16,7-3-56-1,0-6-72-15,0-6 0 0,15-3-8 0,7-5 0 31,3-2-40-31,4 1-209 16,0-1 81-16,3 2-56 0,-1 4 96 16,-1 3 40-16,-2 5-264 15,-9 5 160 1,-3 8 144-16,-6 3 32 0,-5 2 16 15,-2 4 8-15,-3 0 232 16,0 0 192-16,0 0-88 16,0-2-128-16,0 2-112 0,0-4-96 15,-6-1-88-15,-4 1 0 16,-1 1 0-16,-1 1 32 15,-2 2 56 1,-1 0 8-16,6 4 72 0,-3 12-64 16,3 5 64-1,4 6 104-15,5-1-15 0,0-2-41 0,0-4 80 16,0-2-128-16,11-5 16 15,0-8-16-15,9-1 40 0,-4-4-48 32,5 0-72-32,0-4-264 15,16-24-729-15,-9 4-1591 16,-1-2-3978-16</inkml:trace>
  <inkml:trace contextRef="#ctx0" brushRef="#br0" timeOffset="173131">24855 12220 5313 0,'0'0'2688'0,"0"0"-1456"16,0 0-119-16,0 0-225 16,0 0-352-16,8 2 200 15,10 4-96-15,-5-2-120 0,1 2-95 0,1 1-137 16,-4 0-88-16,-8 3-48 31,-1 0 24-31,-2 4 192 16,0 5 16-16,-2 0-80 0,-9 2-112 15,1-2-8 1,2 1-184-1,-1-1 8-15,4-4-8 0,3 0-72 16,-3-3-648-16,0 4-768 16,4-2-1537-16,-4-5-4113 0</inkml:trace>
  <inkml:trace contextRef="#ctx0" brushRef="#br0" timeOffset="173781">24881 12617 5873 0,'0'0'4449'0,"0"0"-3673"0,0 0 96 15,0 0 48-15,0 0-608 16,0 0-312-16,0 0-680 0,-272 297-11842 125,222-239 12522-110,-3 6 0-15,-7 2 0 0,2 5 0 16,0-1 0-16,-2-6 0 16,5-4 0-16,2-4 0 0,3-3 0 15,-8-2 0-15,1 2 0 31,-7 1 0-31,-6 4 0 16,-6 4 0-16,-3 3 0 0,-3 3 0 16,3-4 0-16,-2-4 0 15,8-6 0-15,6-14 0 0,8-28 0 16,1-4 0-16,8-6 0 15,-1 0 0 1,-3-2 0-16,7 8 0 16,47-6 0-16,-79-2 0 0,-3 0 0 15,17 0 0-15,1-10 0 16,-4 4 0-16,2-6 0 15,1 0 0-15,4 4 0 16,9-4 0 15,52-4 0-31,-71 8 0 0,6-10 0 0,14 0 0 0,2-2 0 0,1-2 0 16,48 9 0-16,0-10 0 15,0-1 0-15,-11-3 0 16,-10-1 0 0,3 13 0-16,3-15 0 15,-1-19 0 1,-24-11 0-16,3-12 0 0</inkml:trace>
  <inkml:trace contextRef="#ctx0" brushRef="#br0" timeOffset="175204">21704 12706 0 0,'95'0'0'0,"36"0"0"16,-90-11 0-16,123-4 0 0,-30-21 0 15,-4 11 0 1,-8 3 0-16,1-52 0 15,3-14 0-15,-23 3 0 16,-19 85 0-16,-16 4 0 0,-19-4 0 16,-4-15 0-16,8-2 0 15,5-43 0-15,4 48 0 0,2-18 0 16,-12 8 0-16,-52-8 0 15,5 18 0 1,8 6 0-16,-2 3 0 16,0 3 0-16,35 0 0 0,-27 31 0 15,-1 11 0-15,-2-28 0 16,3-1 0-1,10 24 0-15,12-14 0 0,12-8 0 0,15-5 0 16,11-5 0-16,-16-3 0 16,1-2 0-16,1 0 0 0,-4 0 0 15,4 0 0-15,-4 0 0 16,1 0 0-16,-2 0 0 31,-9 0 0-31,-51 0 0 0,81 0 0 16,-2-4 0-16,-14-7 0 15,7 0 0-15,4-2 0 0,2 1 0 0,-1 4 0 16,4 3 0-16,6 2 0 15,2 3 0-15,2 0 0 16,1 3 0-16,-2 10 0 16,-4 1 0-1,-11 2 0-15,-13-2 0 16,-12 2 0-16,-13 0 0 0,-22-1 0 0,-6-4 0 15,3 0 0 1,-3-3 0-16,14-1 0 16,1 6 0-16,-16-3 0 15,-3-1 0 1,-5 14 0-16,0 7 0 0,0 4 0 15,-16-24 0-15,0-2 0 0,-4 0 0 16,1 8 0-16,-4-2 0 31,1-4 0-31,-9-4 0 0,-14 1 0 16,-5-4 0-16,5 1 0 15,-7 2 0-15,-3 2 0 0,0 1 0 16,2 0 0-16,3 3 0 16,5 1 0-16,9-2 0 31,5-3 0-31,20-2 0 0,3-1 0 15,-2-5 0-15,-20 0 0 16,13-2 0 0,1-7 0-16,-2-1 0 0,1 3 0 0,-1-2 0 0,-1 1 0 15,1 2 0 1,-2 0 0-16,1 1 0 0,5-2 0 15,-3-1 0 1,6 2 0-16,-8-4 0 16,12 7 0-16,-2 3 0 31,2 0 0-31,-3 0 0 0,1 0 0 0,-3 9 0 0,3 1 0 15,2-2 0-15,6 1 0 16,1 0 0-16,0-5 0 16,0-2 0-1,8 2 0-15,1 0 0 0,-1 1 0 0,-3-1 0 31,2-1 0-31,-6 1 0 0,3-2 0 0,-3-2 0 16,4 0 0 0,-3 0 0-16,1 0 0 15,0 0 0-15,2 0 0 0,1 0 0 16,-6 0 0-16,0 4 0 15,0-2 0 1,0 0 0-16,0 0 0 0,0 0 0 0,0 0 0 31,0-2 0-31,0 0 0 16,0 0 0-16,0 0 0 0,0 0 0 15,9 0 0-15,-3 0 0 16,2 0 0-16,-8 0 9177 16,0 0-3895-16,0 0-3394 0,0 0 448 15,0 0-111 1,0 0-449-16,0 0-351 15,0 0-329-15,0 0-240 16,0 0-192-16,0 0-312 0,0 9-136 16,0-9-112-16,0 0-104 15,0 0-8-15,0 0-808 16,0 0-1400-16,0 0-2161 15,0 0-1697-15</inkml:trace>
  <inkml:trace contextRef="#ctx0" brushRef="#br0" timeOffset="182073">5947 12004 5241 0,'0'0'1872'16,"0"0"-312"-1,0 0 649-15,0 0-673 16,0 0-416-16,0 0 1 0,-114 49-113 15,60-34-168-15,-12 0-152 0,-15 2-408 16,-9-2-136-16,-26-2-88 16,7-9 72-1,-4-4-16 1,0-2-104-16,18-24-8 15,-8-10-64-15,9-11 56 0,16-11-40 0,20-10-32 16,24-24 8-16,34-29-48 16,57-26-32-1,43-4 32-15,34 18 24 16,8 29 88-16,-13 44-216 31,-17 28 56-31,-20 24-32 0,-24 8-240 0,-7 28 72 0,4 18 144 16,3 16 112-16,-1 15 64 0,-15 3 48 46,-15 2 0-46,-13-6 0 16,-12-1 8 0,-12-4-8-16,-12 24-32 0,-18-17-1385 0,-9-16-2887 15</inkml:trace>
  <inkml:trace contextRef="#ctx0" brushRef="#br0" timeOffset="183019">9179 10703 6905 0,'0'0'2424'0,"0"0"-895"31,-126-9-281-31,61-17-376 16,-4-14-264-16,-4-17 137 15,0-10-409-15,-3-32-120 0,-4-23-136 16,7-21-32-16,13 11-48 0,25 26 8 15,19 34 0-15,16 17-8 32,0-2 0-17,16-5 0-15,14 0-48 0,24 9 40 0,7 12-112 16,12 16 72-16,11 11-8 0,3 14 0 15,3 7-16-15,-1 36 72 16,-6 15 0 0,-8 18-16-16,-10 12 16 15,-18 7-8 1,-18 5 8-16,-16 1-48 15,-13-5 48-15,0-6 48 0,-23-8-32 0,-6-11-8 0,-3-11 48 16,0-11-56-16,-1 2-136 16,6-15-1057-1,8-6-3152-15</inkml:trace>
  <inkml:trace contextRef="#ctx0" brushRef="#br0" timeOffset="197454">5560 12094 7665 0,'0'0'2473'0,"0"0"-1737"16,0 0-208 0,0 0-208-16,0 0-216 0,3 0-104 15,11 0-1032-15,-1-7-841 16,0-4-3968-16</inkml:trace>
  <inkml:trace contextRef="#ctx0" brushRef="#br0" timeOffset="198352">8949 10602 6329 0,'0'0'3161'16,"0"0"-2185"-16,0 0-536 0,0 0 592 15,0 0 128-15,0 5-232 16,0-3-231 0,0-2-89-16,0 0-144 0,0 3-232 15,0-3-104-15,0 2-128 16,4 0 0-16,0 0-8 15,3 2 8-15,-2 0 0 0,1 0 104 32,1-2-104-32,-2 0-64 0,-1-2 64 0,0 2 0 15,-3-2 16-15,4 0 0 16,0 0-16-16,1 0 0 15,1 0 0-15,3 0 0 16,-2-6 8-16,3 2 40 0,0-2 0 31,2 0 8-31,-6-1-56 16,4 2 0-16,5-3 48 0,-6 0-48 15,-1-5-344-15,3 4-776 16,-12 3-3433-16</inkml:trace>
  <inkml:trace contextRef="#ctx0" brushRef="#br0" timeOffset="200574">19028 5707 2776 0,'0'0'1937'15,"0"0"-1081"1,0 0 400-16,0 0-72 16,0 0-528-16,0 0-400 0,8 10-256 15,5-6-56 1,-3 0-2464-16</inkml:trace>
  <inkml:trace contextRef="#ctx0" brushRef="#br0" timeOffset="201520">18802 7295 1456 0,'0'0'5713'0,"0"0"-3264"0,0 0-521 16,0 0-232-16,0 0-527 15,0 0-385-15,-18 0-216 0,18 0-208 16,7 0-104-16,9 0 64 31,5 0 136-31,0 0-56 16,8 0-288-16,-5 0-24 0,5 0-88 15,0-6-624-15,7-2-864 16,-9-2-1249-16,-7 2-4104 0</inkml:trace>
  <inkml:trace contextRef="#ctx0" brushRef="#br0" timeOffset="201721">18905 7209 5641 0,'0'0'2744'0,"0"0"-1303"16,0 0 15-1,0 0-344 1,0 0-544-1,0 0-192-15,0 0-88 0,0 0-96 16,-4 104-160-16,4-62-32 16,0-6-1304-16,0-5-3369 0</inkml:trace>
  <inkml:trace contextRef="#ctx0" brushRef="#br0" timeOffset="202297">19035 7257 5433 0,'0'0'1456'0,"0"0"-336"16,0 0 433 0,8 59-305-16,-5-32-368 0,-3 1-472 0,2-2-232 15,-2-5-72-15,0-8-8 0,1-2-48 16,-1-9-32-16,0 0 152 15,0-2 64-15,5 0 128 16,-2-6 48-16,5-14-408 0,4-7-72 16,4-5-72-1,2-4-240-15,1 2 0 0,-1 2 176 0,-2 6 8 16,-3 10-96-16,-2 12 168 15,-4 4-16 1,-1 7-96-16,-1 24 240 16,-4 4 80-16,-1 4 48 0,0-3-120 15,0-4 72-15,4-7 16 31,1-10-96-31,1-6-64 0,5-9 64 16,-3 0 56-16,5-7-56 16,2-14 0-16,-1-5-160 0,-2-3-328 15,-3 1-88-15,-2 2 8 16,-1 9 240-16,-4 2 176 15,1 11 152-15,0 4 48 32,-3 0 152-32,2 8-136 0,1 10 312 0,0 3-56 15,-1-2 16-15,3 0-248 0,0-8 16 16,1-3-104-16,1-3-48 15,2-5 48-15,-1 0 56 16,1 0 72-16,0-9-128 16,-1-5-48-1,2 0-656-15,0-2-633 16,-7 4-1783-16,3 4-2033 15</inkml:trace>
  <inkml:trace contextRef="#ctx0" brushRef="#br0" timeOffset="202605">19522 7337 744 0,'0'0'2416'0,"0"0"-599"31,0 0-433-31,0 0-248 15,0 0-224-15,0 0-264 0,0 0-159 0,113-40-177 16,-108 24-104-16,-5-2-56 16,0 0-72-16,0 0 8 0,-16 2-24 15,-3 6 16 1,-1 6-72-1,-2 4 64-15,2 2 40 0,-1 19-64 16,2 6-40-16,3 1 72 0,3 2 56 16,3-2 120-16,5-2 128 15,5-3 56-15,0-6-16 0,0 0-88 31,0-6 32-31,17-1-24 32,0-3 24-32,8-5-167 0,0-2-33 0,1 0-168 0,11-6-72 15,-8-7-1433-15,-1 4-4040 16</inkml:trace>
  <inkml:trace contextRef="#ctx0" brushRef="#br0" timeOffset="202774">20063 7423 8305 0,'0'0'3129'15,"0"0"-2025"-15,0 0-920 0,0 0-184 16,0 0-4049-16</inkml:trace>
  <inkml:trace contextRef="#ctx0" brushRef="#br0" timeOffset="206974">8857 10634 1776 0,'0'0'2704'15,"0"0"-831"1,0 0-265 0,0 0-224-16,0 0 121 15,-3 0-177-15,3 2-336 0,0-2-168 16,0 0-159-16,23 0 79 0,7-8 200 15,9-11-48-15,10-4-368 16,9-9-320-16,6-9-208 31,32-8-864-31,-16 8-1976 0,-15 14-10395 16</inkml:trace>
  <inkml:trace contextRef="#ctx0" brushRef="#br0" timeOffset="225841">18939 9321 4729 0,'0'2'2912'0,"0"0"-1648"16,0 0 57-16,0 0-57 0,0 0-664 16,2-2-200-16,9 0 112 15,7 0 176-15,5 0 161 16,-2 0 159-16,8 0-80 0,-7-2-304 31,1 0-152-31,-4 0-168 16,1 2-104-16,-6 0-56 0,-2 0-72 15,-1 0-64-15,-5 0 80 0,1 2-88 16,-7 5-608-16,0 3-1464 15,-16-1-6674-15</inkml:trace>
  <inkml:trace contextRef="#ctx0" brushRef="#br0" timeOffset="227700">17010 12380 7225 0,'0'0'2977'0,"0"0"-1353"16,0 0-296-16,0 0-231 15,0 0-233-15,0 0-240 0,3 4 144 16,11-4-32-16,6 0-104 15,-1 0-168-15,-3 0-71 32,5 0-161-32,-3 0-48 0,1 0-136 15,2 0-40-15,-1 0-8 16,-1 0-585-16,-3 0-1303 0,-6 0-4249 0</inkml:trace>
  <inkml:trace contextRef="#ctx0" brushRef="#br0" timeOffset="234471">13515 2133 6129 0,'0'0'2328'16,"0"0"-511"-16,0 0-657 31,-39-28 456-31,34 26-295 15,2 2-417-15,3 0-472 0,0 0-272 16,3-2-160-16,28-2-168 16,27-1 168-16,41-7 128 0,51-7 80 0,48 1-72 15,17 1 72-15,-13 0-96 16,-26 2-104-16,-31 0 48 15,-30 3-48-15,-26 3 72 0,-28 4-80 16,-9 5-72-16,8 0-536 16,-13 5-1753-1,-12 8-8017-15</inkml:trace>
  <inkml:trace contextRef="#ctx0" brushRef="#br0" timeOffset="241912">10637 11258 5945 0,'0'0'3016'16,"0"0"-831"-16,0 0-49 16,-42-43-415-16,18 37-457 0,-2 6-192 31,2 0-200-31,-2 16-327 16,0 21-249-16,5 10-232 0,0 8-16 15,11-5-40-15,7-6 56 16,3-12-64-16,3-10-64 15,17-12 16-15,6-10-216 0,3 0-201 16,5-15-55 0,-1-17-128-16,1-7-224 15,-6 1-8-15,-2 2 136 0,-7 10 88 16,-6 12 279-16,-2 14 217 15,-1 0 80-15,-2 18 80 0,-6 6 104 32,7 0 280-32,-1-4 121 0,1-8-137 15,-1-6-120-15,3-6 24 16,-1 0 64-16,-4-6 40 0,-3-12 96 15,-3-7-72 1,0-2-80-16,0-1-168 0,-8 0-152 16,-3 4-352-1,6 1-728 1,5 6-688-16,0 2-1449 0,0 4-1136 15,16 0 2000-15,2 5 449 16,0 2 1696-16,-2 4 208 16,-3 0 1640-16,0 4 521 0,-2 15-97 15,-1 5-103 1,-2 8-233-16,-2 4-368 15,-1 2-335-15,-5 0-345 0,2-4-144 16,-2-6-160-16,0-12-88 16,0-6-208-16,5-10-32 0,-1 0-40 15,3-8-8-15,6-18 72 16,1-8 16-1,2-4-16 1,-1-1-72-16,1 10-72 0,-1 7 64 0,-4 9 8 16,2 9-112-16,-2 4 104 15,1 0 0-15,-1 17 8 0,0 2 184 16,-4 5-16-1,-1 1-168-15,4-3-144 32,9-3-872-32,-3-6-2905 0,4-7-3953 0</inkml:trace>
  <inkml:trace contextRef="#ctx0" brushRef="#br0" timeOffset="242509">11328 11170 7841 0,'0'0'3897'0,"0"0"-2489"0,0 0 217 16,0 0-457-16,-123-15-320 15,106 21-440-15,5 14-184 0,8 8-176 16,4 3-32-16,0 1-16 31,3-4 0-31,11-2 0 16,6-9 0-16,2-6-8 0,1-7-144 0,0-4-200 15,1-11-72-15,-8-14-8 16,2-12-184-16,-7-3-64 16,-3-3 184-16,-8-2 232 15,0 5 135 1,0 8 129-16,0 10 8 15,0 10 289-15,0 10 463 0,0 2-72 0,0 18-344 16,0 19-224-16,0 4-48 31,0 1 104-31,0-1-104 0,8-11 40 16,5-11-48-16,0-8-56 15,5-11-8-15,-1 0-64 16,6-11-64-16,0-15-200 0,-2-4-328 16,1-2-272-16,-2 6 159 31,-6 6 393-31,-2 13 272 0,-6 7 104 15,-1 0 128-15,-2 23 472 16,-3 7-39-16,3 4 79 0,-3-2-272 16,0-4-184-16,2-9-168 15,1-8-16-15,0-9-440 16,-3-2-1281-16,0-9-2431 0,0-9-4314 0</inkml:trace>
  <inkml:trace contextRef="#ctx0" brushRef="#br0" timeOffset="242635">11514 10995 6065 0,'0'0'2136'16,"0"0"-1600"0,0 0-360-16,0 0-88 15,0 0-88-15,0 0-1208 0,0 0-3153 16</inkml:trace>
  <inkml:trace contextRef="#ctx0" brushRef="#br0" timeOffset="242809">11514 10995 5945 0,'69'112'2120'0,"-65"-112"-1056"0,7 0 473 15,5 0-409-15,3 0-504 16,6-8-352-16,5-4-272 0,1-1-312 16,9-10-376-1,-9 5-2257-15,-8 0-1976 31</inkml:trace>
  <inkml:trace contextRef="#ctx0" brushRef="#br0" timeOffset="243437">11821 10965 4320 0,'0'0'2489'0,"0"0"-873"46,0 0-439-46,0 0 135 16,0 0-216-16,-31 142-472 0,31-100-248 16,0-6-8-16,0-8-64 15,3-7-160-15,5-10-96 16,4-7-48-16,-1-4-56 0,4 0-112 0,-1-13-240 15,2-12-592-15,2 1-512 16,0-2 232-16,-5 5 143 31,0 4 601-31,-5 5 536 0,0 8 176 0,-8 4 608 16,1 0 9-1,3 0 247-15,0 16 8 0,0 2-240 0,4 0-296 16,-2-2-232 0,9-6-192-16,-4-6-88 0,10-4-72 31,-2 0-96-31,4-8-456 0,0-7-240 0,-4-4 296 15,-1 6 312-15,-7 2 144 16,-1 5 112-16,-7 4 0 16,0 2 392-1,0 0 256-15,-3 0 88 0,0 0-104 0,0 0-224 16,0 0-176-16,0 0-104 15,0 0-48-15,0-6-80 0,0-6-552 32,0 0-632-32,5 1-256 15,2 4 568-15,-1 5 472 16,4 2 199-16,-2 0 201 0,0 0 32 15,2 0 201 1,-2 0 103-16,0 0 280 0,2 0 48 0,1 0-168 31,2-4 112-31,-2 2-72 16,0 2-240-16,2 0 0 0,-1 0 16 0,-1 2 73 15,-3 8-41-15,2 0-8 16,-2-2-112-16,-5-2-104 31,0 0-56-31,2-3-56 0,-2-1-8 16,1-1-312-16,-4 3-681 15,0 0-1583-15,0-2-4954 0</inkml:trace>
  <inkml:trace contextRef="#ctx0" brushRef="#br0" timeOffset="244210">12869 10983 4232 0,'0'0'4537'0,"0"0"-2040"15,0 0-513-15,0 0-239 0,0 0-833 16,-2-22-352 0,20 7-248-16,5-2-176 0,-1-2-136 15,-1 2-96 1,-3 0-552-16,-3 4-624 15,-7 0-561-15,-5 3-375 16,-3 3 407-16,0 3 441 0,-5-1 1136 16,-6 1 224-1,-1 4 1160-15,1 0 297 0,3 0 7 16,0 2-160-16,1 16-408 15,4 11-287-15,3 8-281 16,0 10 32-16,0 5-144 16,0-2-104-16,0-4-112 0,10-7-8 31,6-9-744-31,12-17-833 0,-6-9-1279 0,1-4-1945 0</inkml:trace>
  <inkml:trace contextRef="#ctx0" brushRef="#br0" timeOffset="244435">13195 10978 3472 0,'0'0'2801'0,"0"0"-641"16,0 0-247-16,0 0-257 16,0 0-456-16,0 0-456 15,0 0-263-15,0 0-209 0,-52 0-120 16,46 21-96-16,6-3 48 15,0 0 16-15,0-2-112 32,0-4 40-32,8-6-48 0,7-4-8 15,2-2-600-15,8-16-609 16,0-10-1247-16,-8 0-2721 0</inkml:trace>
  <inkml:trace contextRef="#ctx0" brushRef="#br0" timeOffset="244647">13195 10978 2784 0,'82'-109'4377'0,"-88"109"-2257"16,-5 15-471-16,-1 7-281 0,6 3-368 15,6-1-344-15,0-3-319 0,0-2-129 16,18-8-96 0,1-2-8-1,4-3-32-15,-1-2-8 0,-4-2-16 31,1 0-40-31,-7 2 64 0,-7 2-64 0,-5 2 56 0,0 4-16 16,0 6 208 0,-17 2-256-16,-8 4-536 0,-1-5-1673 0,6-10-6633 15</inkml:trace>
  <inkml:trace contextRef="#ctx0" brushRef="#br0" timeOffset="244800">13381 10873 4064 0,'0'0'3193'16,"0"0"-1353"-1,0 0-751-15,0 0-593 16,0 0-288-16,0 0-208 16,0 0-1296-16,0 0-1785 0,0 0-2488 15</inkml:trace>
  <inkml:trace contextRef="#ctx0" brushRef="#br0" timeOffset="244999">13381 10873 3136 0,'81'-76'2985'15,"-81"78"-1169"1,0 11-239-16,0 10-17 0,0 1-512 0,0 6-464 15,0 0-280-15,6-5-168 0,4-4-136 16,1-8-264 0,0-8-1184-16,12-5-809 15,-5-2-439-15,1-12-537 16</inkml:trace>
  <inkml:trace contextRef="#ctx0" brushRef="#br0" timeOffset="245124">13638 10871 1272 0,'0'0'1824'0,"0"0"337"15,0 0-73-15,0 0-768 31,0 0-463-31,0 0-185 16,0 0-224-16,0 0-248 0,14 75-200 16,-7-68-384-16,1-7-648 0,13 0-665 15,-7-13-847-15,9-4-1513 0</inkml:trace>
  <inkml:trace contextRef="#ctx0" brushRef="#br0" timeOffset="245591">13802 10744 1176 0,'0'0'3913'0,"0"0"-977"15,0 0-255-15,0 4-977 16,-3 19-1016-16,-5 3-248 15,6 1 32-15,-4 1-183 16,4-6-121-16,2-5-56 0,0-5-56 16,0-9-56-16,0-1-232 15,8-2-417-15,2 0-143 16,1-13-288-16,-1-8-472 15,1-5-233-15,-3 0 129 16,-1 1 984-16,-5 4 672 16,-2 5 336-16,0 6 1408 0,0 6 369 15,0 4-353-15,0 0-624 16,0 6-576-1,0 16-367 1,0 5-1-16,0 5-80 0,0 6-24 0,3 3 16 16,8 6-56-16,4 2 16 15,-3 6 288-15,3-3-200 0,-5-4-40 16,-4-3-104-1,-3-8 72 1,-3-5-72 0,0-7 56-16,0-7 16 0,-9-6-24 0,-4-8 48 15,0-4-56-15,-3 0 96 16,-2-8 32-16,5-16-120 0,2-12-56 15,4-4 0-15,7-3-216 32,0 1-240-32,13-4-424 15,10 12-601-15,-5 10-2688 0</inkml:trace>
  <inkml:trace contextRef="#ctx0" brushRef="#br0" timeOffset="246927">9792 12471 4721 0,'0'0'2744'15,"0"0"-631"-15,0 0-193 0,0 0-264 16,0 0-423-16,131-49-449 0,-102 41-344 15,-1 3-256-15,-4-1-104 16,-1 2-80-16,1-3-176 0,-2 7-920 16,-7 0-1825-1,-4 0-5377 1</inkml:trace>
  <inkml:trace contextRef="#ctx0" brushRef="#br0" timeOffset="247109">9944 12605 4504 0,'0'0'2785'16,"0"0"-1409"-16,0 0 377 16,0 0-289-16,0 0-616 0,0 0-304 15,123-28-344-15,-94 10-200 31,13-10-640-31,-8 2-1728 0,-7 5-4106 16</inkml:trace>
  <inkml:trace contextRef="#ctx0" brushRef="#br0" timeOffset="247593">10375 12053 7041 0,'0'0'2569'15,"0"0"-1777"-15,0 0 216 0,0 0 144 0,4 149-200 32,-4-93-271-17,0-1-169-15,0-6-144 0,0-4-88 0,-4-11-176 16,1-12-88-16,-2-6 104 15,2-11-16-15,0-5-104 16,3 0 0-16,0-7-152 0,0-16-104 31,11-2 64-31,9-1 112 31,2 0-112-31,2 7 88 0,-1 6 96 0,-4 3-40 16,-1 5 40-16,-7 5 8 16,1 0-8-16,-9 0 24 15,-3 7-16-15,0 14 208 16,-3 7 8-16,-15 4-216 0,-5 4-112 15,-6 3-913 1,8-9-1759-16,5-12-4282 0</inkml:trace>
  <inkml:trace contextRef="#ctx0" brushRef="#br0" timeOffset="248115">10572 12275 2904 0,'0'0'3105'0,"0"0"-1001"0,0 0-471 0,0 0-65 16,0 0-488-1,0 0-264-15,0 0-304 16,34 83-79-16,-34-62-33 16,0-6-112-16,0-4-144 15,0-5 8-15,0-6-48 16,0 0-104-16,0-2-280 15,0-19-472 1,7-5-97-16,7-1-223 0,9-3-112 16,0 2 184-16,1 5 448 0,0 5 279 15,-3 2 169-15,-3 6 104 16,-5 2 104-16,-4 4 337 0,-5 2 175 31,-4 2 160-31,0 0 104 16,0 0 192-16,0 10-328 0,-4 14-463 15,-7 4-161-15,0 4-24 16,4 0-32-16,4-6 136 15,-2-5 32-15,5-8-88 0,0-7-64 16,0-4-80 0,0-2 0-1,13 0-8-15,0-15-128 0,5-10-248 16,-4-1-353-16,1 0-47 0,-2 3 120 15,-8 6 240 1,-2 7 424 0,0 10 0-1,-3 0 312-15,0 4 96 0,0 16-280 0,0 0 8 16,0-1-136-16,0-10-232 0,0-5-1368 15,7-4-3593-15</inkml:trace>
  <inkml:trace contextRef="#ctx0" brushRef="#br0" timeOffset="248814">11000 12194 2792 0,'0'0'3017'0,"0"0"-745"0,0 0-567 16,0 0-257-16,12 113-376 16,-12-98-304-16,0-7-240 0,0-3-248 15,0-5-95-15,0 0-25 31,0-3-160-15,0-13-32-16,0-4-705 0,6-4-367 0,2 2-632 16,4 4 207-16,4 6 25 15,1 6 608-15,6 2 456 0,3 4 440 16,3 0 1096-16,-2-4-208 31,-4 0-424-31,-5-2 136 16,-10 0-39-16,-5 2 191 0,-3 4 872 15,0 0-240-15,-5 0-535 16,-6 16-281-16,1 10-352 0,7 4-104 0,3 0-104 15,0-5-8 1,3-8 0 0,12-8-24-16,3-7 16 15,-4-2-168-15,2-9-64 16,0-14-240-16,-3-9-577 0,-5-5-871 15,-3-1-265-15,-5-2-663 16,0 2 167-16,-5 1 1105 16,-6 3 1584-1,1 2 264-15,2 7 1080 0,2 7 73 16,4 6 151-16,1 7-88 15,1 5-207-15,0 0-345 0,0 11-336 16,9 17 280-16,7 10-104 0,-3 9-280 31,2 8 0-31,-4-1-184 16,-3-3-63-16,2-10-25 0,-2-9-120 15,0-11-88-15,0-12-8 16,-1-7-72 0,1-2-361-16,3-7 73 0,0-20 128 0,1-5-192 31,4-2 216-31,-3 0 88 15,0 6 120-15,-2 8 80 0,0 10 96 16,1 8 32-16,0 2-136 16,3 4 120-1,4 12-48-15,4 0-144 0,19 2-504 0,-3-6-1720 31,-7-6-4482-31</inkml:trace>
  <inkml:trace contextRef="#ctx0" brushRef="#br0" timeOffset="249003">11767 12060 6009 0,'0'0'2120'0,"0"0"-1128"0,0 0 409 15,0 0-425-15,0 0-408 16,128-20-240-16,-102 16-232 0,-8-2-96 31,-1-1-560-31,-7 1-1632 16,-5 1-2481-16</inkml:trace>
  <inkml:trace contextRef="#ctx0" brushRef="#br0" timeOffset="249144">11924 12000 4096 0,'0'0'2601'16,"0"0"-825"-16,0 0-143 0,0 0-401 15,3 132-640-15,5-102-560 16,-1-2-32-16,-1-8-2344 0,2-10-4818 0</inkml:trace>
  <inkml:trace contextRef="#ctx0" brushRef="#br0" timeOffset="249431">12094 12100 4440 0,'0'0'2529'16,"0"0"-865"-16,0 0-351 31,0 0-377-16,0 0-112-15,0 0-464 0,0 0-112 16,0 0-16-16,0 0 72 0,48-102-48 16,-66 102 0-16,5 0-80 15,-1 2-72-15,-1 15-24 0,9 10-24 16,4-1 32-1,2 4 64-15,0-4-71 0,0-5-73 16,13-4 0 0,3-7-8-16,4-8-241 15,-7-2-687-15,9-10-688 16,-4-14-713-16,-2-3-2024 0</inkml:trace>
  <inkml:trace contextRef="#ctx0" brushRef="#br0" timeOffset="249643">12258 11933 472 0,'0'-6'2792'16,"0"4"153"-16,-1 2-617 15,-11 0-711-15,1 13-729 0,5 10-472 16,6 3-200-16,0-1 0 31,0-5-136-31,16-7-80 16,2-3 8-16,1-3 0 0,-1-3-8 15,-2-4 0-15,-2 2 0 16,-5 0 56-16,-3 0-48 15,-4 4 64-15,-2-1 184 0,0 8 344 16,0-1-216 0,-13 8-384-16,-5-4-600 15,2-6-4457-15</inkml:trace>
  <inkml:trace contextRef="#ctx0" brushRef="#br0" timeOffset="249814">12344 11993 5401 0,'0'0'2336'0,"0"0"-1016"0,0 0-407 15,0 0-121-15,0 0-448 16,0 0-344-16,0 0-440 16,123-68-1353-1,-112 53 1-15,-8-2-368 0</inkml:trace>
  <inkml:trace contextRef="#ctx0" brushRef="#br0" timeOffset="249988">12449 11835 760 0,'0'0'4881'0,"0"0"-2985"0,0 0-632 0,0 0-95 0,0 0-241 15,-5 109-312-15,10-74-248 0,3-1-184 16,2-5-88-16,-2-7-88 16,3-10-8-16,2-7-696 15,2-5-824-15,10-3-649 0,-5-17-807 16,2-4 863-1</inkml:trace>
  <inkml:trace contextRef="#ctx0" brushRef="#br0" timeOffset="250542">12746 11879 512 0,'0'0'2384'0,"0"0"-624"15,0 0-63 1,0 0-241-1,0 0 72-15,0 0-175 0,0 0-401 0,0 0-488 32,91 22-312-32,-85-15-152 0,5-7-8 0,-3 0-632 0,4 0 80 15,-3-13 176-15,-1-1 120 16,-1 0-280-16,-2 4 312 15,-4 4 176 1,-1 6 56-16,0 0 216 16,0 0 48-16,0 2-112 0,0 4 464 15,0-4 56-15,0 0-232 16,0-2-224-16,0 0-72 31,0 0-144-31,0 0-176 0,0 0-72 16,4-4-400-16,2-4-120 15,-4 1 144-15,-2 0 264 0,3-1 256 31,-3 0 104-31,0 0 16 16,0 4 112-16,0 0 200 16,0 2 120-16,0 2 160 0,2 0 32 15,-1 10-120-15,7 19 24 16,2 5 8-16,1 9-216 0,5 1-184 0,1 1-48 15,-3-4-48 1,2-7-48-16,0-4-8 16,-4-5 72-16,-6-5-64 0,-4-2 8 15,-2 0 32 1,0 1-48-16,-7-4-112 15,-10-3 8-15,-3-2 96 0,1-8 8 0,-1-2 72 16,4 0 128 0,5-12-71-1,4-8-17-15,7-6-48 16,0-2 0-16,0-6-64 0,15 0 0 15,14-13-385 1,-5 9-1607-16,-4 10-4673 0</inkml:trace>
  <inkml:trace contextRef="#ctx0" brushRef="#br0" timeOffset="251394">10965 13359 5249 0,'0'0'4104'15,"0"0"-1863"1,0 0-337-16,0 0-439 0,0 0-737 0,0 0-392 16,-121 25-136-16,101 18-192 15,7 10 0-15,10 0 0 0,3 0-8 16,5-12 0-1,18-13-8-15,2-11-88 16,3-13-176 0,-2-4-32-16,0-10 104 0,-5-18-272 0,-4-8-120 15,-7-7-33-15,-5-2 17 16,-5-4 160-16,0 0 256 15,0-4 104-15,-3 3 40 16,-9 2 48 0,1 9 8-16,1 14 192 15,9 14 240-15,-2 11 144 0,3 11-152 0,0 27-207 16,6 14-145-1,7 4-64-15,3 2-8 16,2-6 48-16,1-12-56 16,2-12 0-1,3-11 0-15,-4-11-152 0,2-6-449 0,-2 0-335 31,-4-17-480-31,5-15-697 0,-5 4-935 0,-5 7-873 0</inkml:trace>
  <inkml:trace contextRef="#ctx0" brushRef="#br0" timeOffset="251786">11209 13375 1512 0,'0'0'1752'0,"0"0"-768"16,0 0-151-16,0 0-265 0,0 0 480 15,0 0-80-15,0 0-168 0,34 58 80 16,-23-50-175-16,2-3-217 31,-2-5-56-31,0 0-24 0,-4 0-120 16,-1-11-32-16,-1-6-56 15,0-4-120-15,-5 1 8 0,0 0-72 16,-5 4-16-16,-13 2 8 16,-6 5 0-16,-2 9 8 0,-4 0-16 31,7 3 8-31,-1 19 56 15,6 6-56-15,10 4 144 0,8 2 96 16,0-4 16-16,8-2-112 16,15-5-32-16,1-8-120 0,8-6-16 15,-1-9-304-15,9-2-464 16,-6-18-1480-1,-8-5-2673-15</inkml:trace>
  <inkml:trace contextRef="#ctx0" brushRef="#br0" timeOffset="252033">11507 13224 4745 0,'0'0'4008'0,"0"0"-2535"0,0 0-113 16,0 0-248-16,0 0-480 15,0 0-272-15,-53 115-128 0,53-91-111 16,0 0-49 0,7 0-64-1,9-6-8-15,3-3-105 0,4-6-127 16,1-5-320-16,2-4-496 0,5-7-504 15,-6-14-1065 1,-4-3-2440-16</inkml:trace>
  <inkml:trace contextRef="#ctx0" brushRef="#br0" timeOffset="252184">11675 13303 5209 0,'0'0'2680'0,"0"0"-1063"0,0 0-201 16,0 0-368-16,0 0-448 16,-4 86-344-1,4-68-112-15,1-4-144 16,9-4-256-16,-2-4-1408 15,-3-6-2769-15</inkml:trace>
  <inkml:trace contextRef="#ctx0" brushRef="#br0" timeOffset="252529">11717 13107 256 0,'0'0'7369'0,"0"0"-5552"15,0 0-929-15,0 0 240 0,0 0-256 16,0 0-152-1,0 0-232-15,0 0-88 16,0 0-167-16,99 89-1 16,-91-63-80-16,-3-1-48 0,1-7-104 31,2-4-272-31,0-7-537 0,1-7-447 0,0 0 104 15,-1 0 592-15,2 0 376 16,-4-1 136 0,-1 1 48-16,2 0 8 15,-1 0 120-15,1 12 160 0,-1 6 128 0,-3 0-32 16,-3 1-72-1,0-4-136 1,0-3-48-16,0-5-128 16,0-6-128-16,0-1-936 0,0-5-1937 15,0-12-2464-15</inkml:trace>
  <inkml:trace contextRef="#ctx0" brushRef="#br0" timeOffset="252980">12023 13218 1528 0,'0'0'2456'15,"0"0"-239"-15,0 0-89 16,0 0-447-16,0 0-609 0,8 33-592 15,-5-25-280-15,5 0-200 16,2-4 0-16,3-2-248 31,3-2-168-31,-8 0 8 0,2 0-800 16,-4-12-49-16,0-2-447 0,-6-4 480 15,0 2 664-15,0-1 512 0,0 5 48 16,0 7 288 0,0 5 200-1,0 0 272-15,5 0 464 16,2 9 48-16,4 10-311 0,-3-4-105 15,0 2-368-15,4-4-312 0,-3-6-104 16,4-3-72-16,-2-4-176 0,-2 0-128 16,-3 0-192-16,2-4-88 31,-5-3 232-31,4 6 231 15,-1 1 121-15,4 0 56 0,-4 0 305 16,1 0 287-16,-6 0-88 16,4 0-120-1,-5 0-240-15,2 0-72 16,-2-2-128-16,0-6-632 15,0 0-1249-15,0-1-3232 0</inkml:trace>
  <inkml:trace contextRef="#ctx0" brushRef="#br0" timeOffset="253403">12397 13122 5145 0,'0'0'2368'0,"0"0"-552"0,0 0 81 0,0 0-545 16,0 0-656-16,0 0-248 16,0 49-63-1,0-30-121-15,2 0-168 0,4-6-24 0,-6-6-72 16,4-5-56-16,-3-2-280 15,2 0 87-15,1-16 89 16,1-5-144-16,1-4-280 0,4-1-8 31,1 1 216-31,-1 5 200 16,-1 5 48-16,1 7 128 0,-2 5 232 15,-3 3 368-15,1 3 192 0,-4 14-8 16,3 6-103 0,-4 1-305-1,-1 6-376-15,4-7-472 16,-4-6-2473-16</inkml:trace>
  <inkml:trace contextRef="#ctx0" brushRef="#br0" timeOffset="253939">13048 12910 3224 0,'0'0'4729'31,"0"0"-3224"-31,0 0-457 16,0 0 408-16,0 0-320 0,0 0-328 15,0 0-471 1,126-76-121-16,-95 56-216 0,-5 1-40 16,-4 6-1113-16,-4082-3-1335 15,8141 3-2369-15,-4078 6-736 16</inkml:trace>
  <inkml:trace contextRef="#ctx0" brushRef="#br0" timeOffset="254075">13250 12742 384 0,'0'0'4609'0,"0"0"-1753"15,0 0-495-15,0 0-409 0,0 0-528 0,-42 30-407 0,42-9-505 16,0 11-168-16,0 9-152 15,2 5-72-15,9-2-24 0,3-2-96 16,6 0-424 0,-4-10-1529-16,-1-12-4056 0</inkml:trace>
  <inkml:trace contextRef="#ctx0" brushRef="#br0" timeOffset="254388">13502 12917 4232 0,'0'0'2385'0,"0"0"-553"0,0 0-479 16,0 0-481-16,0 0-344 31,0 0-272-31,0 0-192 0,0 0-64 16,0 0-8-16,69-105 8 15,-72 95 16-15,-16 1 144 16,-7 5 80-16,-2 2 16 15,1 2 320-15,6 0 224 0,5 11-87 16,5 10-337 0,6 9-216-16,1 4-48 0,4 3-8 15,0-5-104-15,12-4 8 16,4-8 40-16,5-7-48 15,2-9-352 1,1-4-505-16,6-19-879 0,-5-9-1313 16,-3-4-2920-16</inkml:trace>
  <inkml:trace contextRef="#ctx0" brushRef="#br0" timeOffset="254619">13642 12721 2512 0,'0'0'5001'0,"0"0"-3177"0,0 0-711 0,0 0-137 47,0 0-328-47,-17 115-328 15,17-89-232-15,4-5-8 0,9-4-16 16,4-5-56-16,-1-4 96 16,-3-4-40-16,-2 0-16 31,-3 0 0-31,-2-2-32 0,-2-2 72 15,-4 4 144-15,0 0 120 0,0 3 80 16,-4 2-432-16,-8 3-360 16,0-2-1240-16,3-2-4337 0</inkml:trace>
  <inkml:trace contextRef="#ctx0" brushRef="#br0" timeOffset="255582">13709 12768 7209 0,'0'0'1872'0,"0"0"-703"15,0 0 111-15,0 0-424 0,0 0-288 31,0 0-400-31,119-92-168 0,-101 62-408 16,-2 3-616-16,-11 5-152 16,-2 7-721-16,-3 6 185 15,0 5 1064-15,-8 4 648 0,-6 0 1016 16,2 8 312-16,4 10-39 31,3 8 87-31,2 6-256 16,3 8-424-16,0 3-344 0,0-1-136 15,8-4 40-15,3-8-63 16,1-10-89-16,-1-8-104 0,-3-8-160 15,3-4-209 1,1-2-391-16,-1-18-680 16,2-4-1009-16,-2-4-767 15,-3 3 1727-15,2 5 1489 0,-7 8 104 16,2 5 937-16,0 3 47 15,1 4-40-15,-4 0-32 0,8 0-31 16,-5 0-481 0,6 0-272-16,3 0-232 15,9-11-480-15,0-10-1553 16,-4-5-2192-16</inkml:trace>
  <inkml:trace contextRef="#ctx0" brushRef="#br0" timeOffset="256058">14183 12548 4785 0,'0'0'2440'16,"0"0"-1240"-16,0 0 281 0,0 0 95 0,0 0-600 15,-29 126-472-15,28-101-192 16,1-5-192-16,0-8-120 0,0-5-104 16,5-7-624-16,3 0-304 31,1-13-48-31,-1-13-505 15,4-6-1239-15,-7 0 367 0,-2 2 1417 16,-3 7 1040-16,0 6 1480 16,0 11 1297-16,0 4-297 0,0 2-583 15,-5 0-505-15,2 18-576 16,3 6-272-1,0 8-151-15,0 6-89 16,0 3 8-16,11 2-56 0,2 6-40 16,5-2-56-16,-7 2-40 15,4-1-64-15,-3 0-8 0,-3-6 8 16,-1-6-48-1,-7-6 8-15,-1-8-16 16,0-7 8-16,0-3 96 16,-9-7 24-1,-6-5-64-15,-3 0-56 0,0 0 128 0,1-11-88 16,-1-12 8-16,3-5-56 0,12-4-56 31,3-2 56-31,0 2-56 16,3 0-16-16,17 6-280 0,2 2-784 15,-5 6-1201 1,-6 7-4336-16</inkml:trace>
  <inkml:trace contextRef="#ctx0" brushRef="#br0" timeOffset="256820">10577 14691 3696 0,'0'0'4065'0,"0"0"-2665"16,0 0-215 0,0 0 263-16,0 0-224 15,0 0-272 1,0 0-223-16,120-32-73 0,-86 11-272 0,-4 2-168 15,1-2-216-15,-10 8-216 16,-8 4-672-16,-8 9-1113 16,-5 2-2168-1,0 12-424-15</inkml:trace>
  <inkml:trace contextRef="#ctx0" brushRef="#br0" timeOffset="256963">10727 14709 2776 0,'0'0'4097'0,"0"0"-1536"0,0 0-497 0,0 0-680 0,0 0-480 31,0 0 113-31,0 0-145 15,57 10-368-15,-28-10-152 0,0-12-304 32,2-3-48-32,14-9-648 0,-6 5-1128 0,-9 0-3858 0</inkml:trace>
  <inkml:trace contextRef="#ctx0" brushRef="#br0" timeOffset="257399">11052 14157 1744 0,'0'0'4537'16,"0"0"-2537"-16,0 0-559 0,36 134-137 15,-22-75-264 1,-7 1-248-16,2-4-336 16,-2-4-184-16,-2-8-120 0,-2-6-48 15,-3-10-24-15,0-7-32 16,0-10 8-16,0-5 17 31,-8-6-65-31,3 0-8 16,0-13-209-16,5-12-199 0,0-1 8 15,5-2 160-15,16 7 120 0,0 2 16 16,3 10 0-16,-1 4 8 15,-2 5 88-15,-4 0 8 16,-4 3 40-16,-3 6 256 0,-8 5 120 31,-2 4 96-31,0 3-63 16,-2 0-209-16,-16 3-240 0,-11 6-104 0,3-5-1089 15,4-6-3256-15</inkml:trace>
  <inkml:trace contextRef="#ctx0" brushRef="#br0" timeOffset="257695">11385 14359 6993 0,'0'0'1664'0,"0"0"-871"16,0 0 383-16,16 115-256 16,-10-73-280-16,-1-1-280 0,0-6-160 15,0-4-120-15,-4-9-32 16,-1-7 16-16,4-7 0 15,-4-6 64-15,0-2 8 16,0 0 240-16,0-17-248 0,0-11-104 0,0-6-24 16,0-4-256-16,0-3-360 15,9 3-424-15,25-2-616 16,-3 10-697-16,-2 8-1720 0</inkml:trace>
  <inkml:trace contextRef="#ctx0" brushRef="#br0" timeOffset="258047">11671 14320 1872 0,'0'0'1176'0,"0"0"-832"0,0 0 328 0,0 0-39 16,0 0 1255-16,0 0 408 15,0 0-799-15,0 0-489 0,0 0-288 16,0 0-152 0,1 70-192-16,-4-36 88 15,3-2-112 1,0-6-208-16,0-4 49 0,0-8-185 0,11-4 0 15,4-6-8-15,-2-4-56 0,3 0 40 16,0-7-345 0,-1-16-191-16,1-7-520 15,-3-6-640 1,-4-5-537-16,-4 2 137 0,-5 3 784 15,0 7 1328-15,0 7 160 0,0 10 1816 16,0 11 833-16,-3 1-489 16,3 0-1192 15,0 20-768-31,0 1-216 15,0 6-88-15,11-3-56 32,1-2-48-32,4-6-1104 0,-3-7-2017 0,-4-2-2584 0</inkml:trace>
  <inkml:trace contextRef="#ctx0" brushRef="#br0" timeOffset="258367">11877 14222 3136 0,'0'0'3001'15,"0"0"-969"-15,0 0-327 0,10 64-433 0,-4-32-528 16,-6 2-264-16,2-2-136 16,1-4-64-16,-3-8-104 0,2-4-56 15,-2-7-40-15,0-4-72 16,0-5 72-16,0 0-80 15,5-12-32-15,-5-14-296 0,6-10-152 16,4-4 24-16,4-2-16 16,-2 5 296-16,4 9 168 0,-2 12-88 15,3 11 88-15,0 5 8 16,-1 0 8-16,4 7 200 0,-2 7-208 15,3-1-56 1,8-10-1048 0,-5-3-2825-16,-1 0-896 0</inkml:trace>
  <inkml:trace contextRef="#ctx0" brushRef="#br0" timeOffset="258571">12171 14123 6161 0,'0'0'2208'15,"0"0"-471"-15,0 0-345 16,0 0-648-16,0 0-144 0,-66 112-240 15,66-78-136-15,11-6-72 32,9-3-80-32,2-7-72 0,1-6 0 31,0-10-320-31,-4-2-280 0,3-21-600 15,-4-6-808-15,-6-6-2449 16</inkml:trace>
  <inkml:trace contextRef="#ctx0" brushRef="#br0" timeOffset="258908">12250 13909 5353 0,'0'0'2280'15,"0"0"-1176"-15,0 0 361 16,0 0-457-16,23 112-288 0,-9-72-176 15,-1 0-32-15,2 0-128 16,-4-6-168-16,-3-4-104 16,-1-8-32-16,-2-6-32 0,1-5-32 15,-6-6 48-15,0-3-64 16,0-2-128-1,3 0-408-15,-1-7-72 16,4-16 272-16,-1-1 112 31,2-2-56-31,1 2 88 0,-3 6 144 0,1 8 40 0,-1 6 8 16,1 4 48-16,-2 0 136 0,2 12 304 31,1 7-80-31,9 9-408 16,-5-5-480-16,2-5-4969 0</inkml:trace>
  <inkml:trace contextRef="#ctx0" brushRef="#br0" timeOffset="259292">12686 13934 5841 0,'0'0'4393'16,"0"0"-3585"-16,0 0-8 16,0 0 248-16,0 0-416 0,0 0-248 31,134-57-199-31,-101 36-185 31,-3 1-265-31,-9 6-1519 16,-4 4-2961-16</inkml:trace>
  <inkml:trace contextRef="#ctx0" brushRef="#br0" timeOffset="259458">12820 13762 4416 0,'0'0'3097'16,"0"0"-1096"-16,0 0-609 0,0 0-376 15,0 0-104-15,0 0-96 16,0 142-207-16,7-97-233 15,3-6-160 1,-2-3-152-16,8-2-64 16,-3-9-1217-16,-2-11-3136 0</inkml:trace>
  <inkml:trace contextRef="#ctx0" brushRef="#br0" timeOffset="259790">12998 13971 2896 0,'0'0'2113'0,"0"0"-777"16,0 0-248-16,0 0-80 0,0 0-208 16,58-58-319-16,-47 37-257 15,-4 4-120 1,-7 0-96-16,0 6 40 0,0 0 56 0,-7 3 0 15,-9 2 24-15,-1 6-8 16,0 0-8-16,1 0 120 31,5 12-8-31,1 9-64 0,9 3 192 31,1 1 112-31,0 3 56 0,0-4-32 16,1 1-104-16,14-10-168 0,-1-2-104 16,3-5-112-16,0-8-160 15,3-2-736-15,-4-14-1512 16,-3-4-3610-16</inkml:trace>
  <inkml:trace contextRef="#ctx0" brushRef="#br0" timeOffset="260067">13148 13738 7137 0,'0'0'2825'15,"0"0"-1297"-15,0 0-792 0,0 0-352 16,0 0-208-16,0 0-64 16,0 0-56-16,-14 102-56 0,23-86 8 15,3-4-16-15,1 1 8 31,0-4 0-31,1 1-72 0,-1-1 64 16,0-1 0-16,-3-1 0 16,-2 3 8-16,-3 1 48 0,-2 0 208 15,-3 2 112 1,0 1-72-1,0-1-296-15,-10 6-176 16,-6-5-1336-16,1-4-3977 0</inkml:trace>
  <inkml:trace contextRef="#ctx0" brushRef="#br0" timeOffset="260246">13205 13826 5753 0,'0'0'2680'15,"0"0"-1047"-15,0 0-425 16,0 0-192-16,119-66-384 0,-78 50-320 15,2-2-184 1,4 0-128 0,5-3-288-16,-10 10-1536 15,-18 1-1225-15</inkml:trace>
  <inkml:trace contextRef="#ctx0" brushRef="#br0" timeOffset="260454">13423 13618 4544 0,'0'0'2633'0,"0"0"-1025"16,0 0 169-16,0 0-313 0,6 122-464 16,2-86-408-16,2-6-288 15,-2-6-272-15,3-7-32 16,2-9-824-1,3-8-1488-15,-3-2-1801 16,-1-13-624-16</inkml:trace>
  <inkml:trace contextRef="#ctx0" brushRef="#br0" timeOffset="261158">13570 13706 3936 0,'0'0'2153'16,"0"0"-473"-1,0 0-7-15,0 0-161 16,0 0-344-16,0 0-376 0,0 0-320 16,0 0-192-16,0 0-176 0,0 0-104 15,53 20-344-15,-40-20-536 16,3 0-160-1,7-10-680-15,3 2-177 16,3 0 1593-16,5 2 304 31,-4 4 80-31,-1 0 456 0,-4-1-40 0,-6 0 0 0,-3-5-87 16,-5-4-169-16,-1-4-64 0,-10-2-16 31,0-2-64-31,0 3 8 16,-11 4 368-16,-7 1 16 0,-3 5-216 15,6 7-32 1,-1 0 264-16,7 0-40 0,5 17-312 0,4-2-144 15,0 4 0-15,0-4 0 32,7-2 8-32,4-5 64 0,0-4-80 15,2-4-88-15,-1 0-200 16,-1-4-368-16,-3-12-488 15,-2-2-328-15,-1 4-97 0,-3 1 945 16,-2 8 624-16,0 3 176 31,0 2 920-31,0 0-87 0,0 13-401 16,0 8 64-16,0 9 112 0,0 4-144 15,5 10-56-15,6 6-120 0,-3 6-40 32,2 4 113-32,3 5-121 0,-2-1-112 15,-4-4-104 1,4-6-112-16,-5-6-80 0,4-7 0 15,-2-9 0-15,-5-4 0 0,2-7-8 16,-2 0-112-16,-3-3-16 0,0-2-24 16,0 0 24-1,0-4 48 1,0-3 0-1,-11-2 64-15,-3-3 16 0,-3-4 0 0,-2 0 16 16,-2 0 112-16,3-16 176 16,7-13 120-16,9-6-56 0,2-16-72 31,10-11-64-31,17-8-136 15,7-6-96-15,16-23-784 0,-11 23-1641 16,-5 14-8153-16</inkml:trace>
  <inkml:trace contextRef="#ctx0" brushRef="#br1" timeOffset="299671">5959 12531 360 0,'0'0'6137'16,"-18"0"-4801"-16,6 0 16 15,-2 0 265 1,-1 0-225-16,-6 0-360 0,-1-6 1 15,-2-3-393 1,-7-2-112-16,-5-3 40 16,-6-2-24-16,-8-5-176 0,-3 2-112 15,-2-5-240 1,-5-1 184-16,-1-3-104 0,0 0 88 15,-2-4-160-15,-2-2-24 0,0-2-8 32,-1-2 8-32,-2-2 8 15,4-2-8 16,-9-2 0-31,2-1-112 0,-2 0-16 0,7-4 48 0,3 0-64 16,8-2-8-16,8 3 32 16,9 0-8-16,4 3 56 0,8 5 72 15,8 5-96-15,7 2-32 0,9 5-48 16,2 2 112-16,2 0-200 0,22 0 16 15,8 0 144 1,6 2-24-16,7 2 128 16,8 1-112-16,8 6 104 15,6 3-48-15,7 3 48 16,8 8-8-16,9 1-40 15,4 0 24-15,5 10 32 0,7 6 0 16,-4 0 8-16,0-4-16 31,-6-4 16-31,-1-4 40 0,-6-4-48 16,-9 0-56-16,-9 0 56 15,-5 0 0-15,-4 0 0 0,-8 0-8 16,-2 6-8-16,-1 12-40 16,-4 8 56-16,-3 8-128 15,-4 6 120 1,-9 6-96-16,-3 5 104 15,-2-1 0-15,-10 2 152 16,-3-4-96-16,-3-2-48 0,-6-2 64 16,-5-1-24-16,0 0 224 0,0 0-16 15,-9-3-64-15,-6 2 80 16,-3-5-8-16,-3 2-88 15,-3-3-120 1,0-4-8-16,-7-2 32 16,-3-2 96-16,-5-1 112 0,-9-4-32 15,-7 1-136-15,-6 1-48 0,-10-3-72 16,0 1-376-1,4 0-688-15,0-3-664 16,18-6-2121 0,15-9-3529-16</inkml:trace>
  <inkml:trace contextRef="#ctx0" brushRef="#br1" timeOffset="301095">9573 10505 6481 0,'0'0'1040'16,"0"0"-680"-16,0 0 504 15,0 0 809-15,0 0-385 0,-133 59-336 16,98-48-160-16,-4 2-232 16,-3 1-103-1,-5-2-57-15,5-2-112 16,-3 0 160-16,3-5-96 15,0-2-48 1,-6-3 80-16,-2 0-72 0,3 0-40 0,-7-10-160 31,1-8 0-31,-2-6-112 31,2-6-40-31,1-6-16 0,5-5 48 0,5-3-64 0,4-6-24 16,9-5-176-16,4-10 40 0,6-2 56 16,4-6 104-16,3-2-104 15,5 3 0-15,-3 4 144 0,4 8-64 31,3 7 112-15,-1 12-16-16,0 9 0 0,2 7 16 16,2 7-16-16,0 2-88 0,6 0-72 15,17-2-136-15,11-4 48 0,10-4 240 16,12-2-144-16,4 0 152 15,6 2-16 1,-3 2 8 0,-3 6-64-1,0 2 72-15,-2 5-8 0,-2 4 8 0,-1 3 0 0,-2 4 8 16,-6 0-8-16,3 7 0 0,-1 16-8 15,-4 7-112 1,5 6 64-16,-5 4 56 16,2 4 56-16,0 0-8 31,1 1 8-31,-6-6-40 0,-3-1-16 0,-2-4 0 0,2-4 16 31,-8 1 40-31,-4-3-48 16,-3-2-8-16,-3 4-128 0,-6 0 80 15,-4 6 48-15,-4 5 8 16,-7 3 192-1,0 4-16-15,0 0-16 0,0 0-32 0,-8-4-64 16,-2-4 0-16,-1-8-64 0,3-6 64 31,-2-6-56-31,-1-4 96 16,2-2 104-16,-5-4-8 15,1 1 72-15,2-3-200 0,-7-1-80 16,5 1-8-16,-16-6-408 16,10-2-752-1,-2 0-3569-15</inkml:trace>
  <inkml:trace contextRef="#ctx0" brushRef="#br1" timeOffset="305232">14558 13461 5873 0,'0'0'2240'16,"0"0"-1192"-16,0 0 569 0,0 2-201 15,0-2-408-15,0 0-232 16,0 2-159-16,0-2-9 0,0 0-80 16,0 0-208-16,0 0-56 15,0 0-24-15,0 0-40 0,0 0-48 16,0 0-48-16,0 0-24 15,0 0-16-15,0 0-64 16,0 0 48-16,0 0-40 0,0 0 72 31,0 0-64-31,0 0 32 16,0 0 56-16,0 0 88 0,0 0 80 0,0 0-16 15,0 0-40-15,0 0-72 16,0 0-88-16,0 0-48 16,0 0 8-16,0 0-8 0,0 0 0 15,0 0-8-15,0 0 8 16,0 0 0-1,0 0-8-15,0 0 16 0,0 0-16 16,0 0 0 0,0 0 0-16,0 0 0 0,0 2-40 15,2 0 40-15,3 2 0 0,1 1 97 47,0-1 79-47,-1 0-40 16,5-1-128-16,-2 3 112 0,3 0-48 15,2 5 24-15,5-2-88 16,-2 3 56-16,5 1-64 0,-3-2 48 15,-3 2 16-15,1-3-56 32,-5-3 64-32,-3-1-24 0,-2-1-40 0,-2-3 0 0,-4-2-8 15,1 0 16-15,-1 0 64 16,0 0-16-16,0 0 8 0,0 0-24 15,0 0-40-15,0 0 72 16,0 0-32-16,0 0 32 0,0 0-72 16,0 0-8-16,0 0 8 31,0 0-8-31,0 0-16 0,4 0-40 15,-4 0-32-15,3-9 88 0,2-4 40 16,1-10 160-16,1-3-8 16,1-8-120-16,0-4 48 15,0 2-64 1,-3 2-48-16,1 6 0 15,-1 8 8-15,1 4-16 0,-2 6 16 16,-3 4-16-16,-1 0 32 0,3 4-32 16,-3 0 0-1,0-2 0-15,2 2 8 16,0-4 40-16,3-2 0 31,-2 2-40-31,0-2 0 0,0 1 0 0,2 3-8 16,-3 3 0 15,-2-1 0-31,0 0-536 15,0 2-1072-15,0-2-961 0,-5 2-3632 16</inkml:trace>
  <inkml:trace contextRef="#ctx0" brushRef="#br1" timeOffset="307277">13940 11622 4296 0,'0'0'4457'0,"0"0"-2344"0,0 0-393 15,0 0-7-15,0 0-273 16,0 0-360-1,0 0-488-15,0 0-184 16,0 0-40-16,0 2-120 16,0-2-168-1,0 3-80-15,0-3-72 0,14 4-120 0,9 0 120 0,7 2 72 16,6 3-8-16,9 6-48 15,-3-2 48-15,0 4 16 16,-6-2 32 0,-4 2-32-1,-5-3 0-15,-6-2 0 0,-4-4 8 0,-5 0-8 16,0-4 56-16,-11 0-64 15,3-4 8-15,-3 1 72 16,-1-1 48-16,0 0 113 0,0 0-9 31,0 0-48-31,0 0-32 16,0 0-32-1,0 0-120-15,0 0-168 0,0 0-721 0,0-3-743 16,-6-5-3105-16,-4 0-6089 0</inkml:trace>
  <inkml:trace contextRef="#ctx0" brushRef="#br1" timeOffset="308100">14206 11458 824 0,'0'0'4225'16,"0"0"-2537"-1,0 0-200-15,0 0 369 0,0 0-385 0,0 0-392 32,0 0-184-32,0 2-143 15,0 2-57-15,-6 0-80 16,1 3-40-16,-2-2 96 0,-1 5-112 0,0 2-152 15,-3 2-16 17,3 5-56-17,-4 0-127-15,1 3-137 0,-3 5 128 16,-1-1-64-16,4-3 0 15,1 0-48-15,0-3 104 0,1-3 80 16,1-2-24-16,1-1-32 31,2-4-8-31,2-2-16 0,-3-2-56 0,2 0-56 0,3-4-24 16,-2 2-8-16,3 0-48 0,-2-2 0 15,2 0 8-15,0 0-8 16,-3-2 8-16,3 2-8 16,0-2 0-16,0 0 8 0,0 0-8 0,0 0 0 31,0 0 0-31,0 0-8 15,0 0-40-15,0 0 40 16,0 2-88-16,-2 8-8 16,-3 6 32-16,4 6 64 0,-3 0 16 15,-2-4-8-15,4-4 8 0,-1-8 40 31,3-4-48-15,0-2 0-16,0 0 8 0,0 0-8 16,0 0-16-16,0 0-248 0,0-14-776 31,0-6-1129-31,3 0-1840 0</inkml:trace>
  <inkml:trace contextRef="#ctx0" brushRef="#br1" timeOffset="314694">11493 13730 5369 0,'0'0'2760'16,"0"0"-735"-16,-11-4-449 0,6 2-200 31,5 2-95-31,0-2-473 16,0 2-288-16,0 0-208 0,0 0-8 15,0 0-56-15,0 0 0 16,0 0 32 0,0 0-16-1,0 0-64-15,0 0-48 0,0 0-96 16,0 0-56-16,0 0 16 0,5-1-16 15,9-4 72-15,4-1-24 16,5 0 8-16,4-6 72 0,7 0 16 31,5-2 0-31,6-2 0 0,2 0 40 0,0 0-47 16,-2 2-9-1,-3-1-72-15,-5 2 64 0,2-2-56 16,-1 2 16-16,1-2-80 16,-2 2 8-16,4-1 0 15,-6 1 80 1,-2 2-40-1,-6 0 24-15,-4 3-72 0,-7 2 8 0,-5 2-8 16,-5 3 96-16,-2-1-96 16,-3 0 192-1,-1 2 80-15,0 0 8 0,0 0-56 0,0-2-48 16,0 2-64-16,0 0-24 0,2 0-24 31,-2 0-56-31,0 0 80 16,0 0-40-16,0 0-40 15,0 0 64-15,0 0-24 0,0 0 8 16,0 0-56-16,0 0-144 15,0 0-1600-15,0 6-2201 0</inkml:trace>
  <inkml:trace contextRef="#ctx0" brushRef="#br1" timeOffset="317813">11218 11603 4656 0,'0'0'1857'15,"0"0"-489"1,0 0-48 0,0 0-79-16,0 0-337 0,0 0-328 0,0 2-144 15,0-2-48 1,0 0-8-16,0 0-88 0,0 0-112 15,0 0-72-15,0 0-88 0,0 0-8 32,12-2-8-32,7-9 72 31,10-3 0-31,7-6 40 0,4-1-48 0,5-4-64 0,-1 3 81 15,1 2-65-15,-8 4 32 16,-1 6-32-16,-10 2-8 0,-7 4 40 31,-6 2-48-31,-3 2 0 0,-6 0 48 16,-4 0 88-1,2-2 112-15,-2 2 88 0,0 0 8 16,0-2-192-16,0 0-152 0,0-2-1368 16,0 2-5786-16</inkml:trace>
  <inkml:trace contextRef="#ctx0" brushRef="#br1" timeOffset="322173">12462 1955 6161 0,'0'0'4145'0,"0"0"-3097"16,0 0-48-16,0 0 328 16,0 0-23-16,0 0-457 15,0 0-288-15,0 0-136 0,0 0-104 16,0 0-72-16,0 0-72 15,0 0-80-15,0 0 16 0,0 0-112 32,5 5-104-32,6 6 104 15,2 8 88-15,5 0-40 16,1 1 104-16,-1 3-56 0,-2 0-16 0,0-3 56 15,-1 1 40-15,-6-4-104 16,3-2 56-16,-6-3 25 16,1-3-25-1,-3-2-128-15,-2-3 0 16,-2-4 72-16,0 0-32 15,0 0-32-15,0 0 32 0,0 0 8 0,0 0 16 16,0 0 24-16,2 0 32 16,-2 0-56-1,0 0-56-15,0 0 56 16,0 0 0-16,0 0 0 15,0 0 8-15,0-4-16 16,3-5-8-16,2-2-32 0,1-8 40 16,2-4-48-16,4-7 40 0,4-7 0 46,3-3-48-46,-1-4-24 16,3 2 16-16,-2 4 8 16,-1 6 0-16,-2 6-16 0,-5 10 16 15,-4 5-8-15,-2 7 8 16,-5 2-8-16,1 2 8 0,-1 0-8 31,0 0 8-31,0 0 0 0,0 0 0 0,0 0 48 16,0 0-48-16,0 0 0 0,0 0 0 15,0 0 0-15,0 0 0 16,0 0 0-16,0 0 0 0,0 0-912 15,0 0-1665 1,-9 2-6409-16</inkml:trace>
  <inkml:trace contextRef="#ctx0" brushRef="#br1" timeOffset="325601">6569 12216 6633 0,'0'0'1944'0,"0"0"-63"15,0 0-73-15,0 0-488 16,0 0-423-16,0 0-313 16,0 0-280-16,0 0-136 0,0 0-96 15,0 0-64 1,0 0-8-1,0 0-488-15,-10 0-1785 0,-4 0-7785 0</inkml:trace>
  <inkml:trace contextRef="#ctx0" brushRef="#br1" timeOffset="326340">9658 10584 11386 0,'0'0'2232'0,"0"0"-1703"0,0 0-169 31,0 0 336-31,0 0 168 16,0 0-280-16,0 0-312 16,0 4-96-16,0-4-32 15,0 0-88-15,0 0-48 0,4 0-8 0,-4 0 0 31,0 0 0-31,0 0-272 32,0-8-608-32,0-6-1120 15,0-5-7579-15</inkml:trace>
  <inkml:trace contextRef="#ctx0" brushRef="#br1" timeOffset="328151">9581 10518 2928 0,'0'0'1448'0,"0"0"-703"0,0 0-41 16,0 0 24 0,0 0-184-16,0 0-248 15,-5 0-136 1,5 0 136-16,0 0 288 0,-2 0 8 15,2 0-127-15,0 0 215 0,-1 0-176 16,1 0-120-16,0 0-64 16,0 0-72-16,0 0-144 15,0 0 8 1,0 0 8-16,0 0-72 15,0 0-40 1,0 0-8-16,0 0 56 0,0 0-56 0,0 0-8 16,0 0 8-16,0 0 0 15,-3 0 48-15,-2 0 8 0,1 0-40 31,0 0 48-31,0 2-56 16,1 0-16 0,0-2 8-16,1 2-8 0,2-2-72 0,0 0-40 15,0 0-152-15,0 0-24 0,0 0 56 16,0 0 80-16,8 0 144 15,2-2-24 1,1-2 32-16,2-3 8 31,3 3 8-31,-3 2 48 0,5 1 104 0,-5-1-160 0,2 0 48 16,-1 2 8-1,-3 0-40-15,1 0 88 16,-7 0-56-16,1 0-40 16,-4 0 152-16,1-4-160 15,0 0-72-15,-3 2-2016 16</inkml:trace>
  <inkml:trace contextRef="#ctx0" brushRef="#br1" timeOffset="329940">5004 10204 3712 0,'0'0'2881'16,"0"0"-1089"-16,0 0-183 0,0 0-81 15,0 0-448-15,0 0-312 16,0 0-416-16,0 0-72 0,0 0-55 16,0 0-17-16,0 0-64 0,0 0 16 15,0 0-32-15,2 0-128 16,9 0 72-1,7 0 0 1,4 0 136-16,1 0-160 0,6 0 56 16,0 0-40-1,2 0 16-15,3 0-32 0,3 0-48 0,6 0 96 16,3 0-88-1,1 0 56-15,-1-2-16 16,1 1-48-16,0-3 56 31,-11 0 8-31,-4 0 8 0,-6 2-64 0,-9 0 0 0,-2 0 0 16,-7 2 72-16,-5 0-80 15,-3 0 112-15,0 0 152 0,0 0-64 32,0 6-200-32,-9 9-800 15,-9 4-4281 1</inkml:trace>
  <inkml:trace contextRef="#ctx0" brushRef="#br1" timeOffset="330841">5322 10750 1872 0,'0'0'4089'0,"0"0"-2185"0,0 0-343 47,0 0 215-47,0 0-536 15,0 0-632-15,0 0-232 16,0 0-136-16,-1 0 104 0,1 0 25 15,0 0-1-15,0 0-16 16,0 0-64-16,0 0-96 0,13 0-40 31,4 0-24-31,6 0 16 0,6 0-16 31,7 0-40-31,4 0 32 0,2 0 16 0,3 0-24 16,-1 0 0-16,-4 2 40 0,-4 2-80 16,-7-2 48-16,-5 2-16 0,-6-1 16 15,-4 1-64-15,-7-2-56 16,-1-2 112-16,-6 1 72 31,0-1 64-31,0 0 24 0,0 0-72 0,0 0-200 0,0 0-184 0,0 0-1400 16,0 0-3769-16</inkml:trace>
  <inkml:trace contextRef="#ctx0" brushRef="#br1" timeOffset="337610">18221 6981 2880 0,'0'0'2473'0,"0"0"-881"16,3 0 16-16,5 0-327 16,3 0 55-1,6 0-264-15,7 0-176 16,8 0-128-16,0 0-191 0,5 0-257 15,5 0 24 1,-3 0-96-16,-2-2-24 0,-3-3 8 0,-3 3-48 16,-4-2 0-1,-7 2-64 1,-9-2-16-16,0 2 64 0,-7 0-88 15,-3 0 8-15,-1 2-88 16,0 0-760-16,0 0-3537 0</inkml:trace>
  <inkml:trace contextRef="#ctx0" brushRef="#br1" timeOffset="338502">18216 8073 96 0,'0'0'5721'0,"0"0"-3401"0,0 0-743 31,0 0 119-31,0 0-328 16,0 0-240-16,0 0-175 16,-7 0-169-16,7 2-96 0,0-2-192 15,0 2-344-15,15-2-56 0,9 2 56 16,10-2 64-16,5 0-152 31,1 0 72-31,2 0-32 16,2 0-48-16,-5 0-48 0,-2 0 72 31,-5 0-72-31,-3 0 40 0,-11 0-8 0,-5 0-24 0,-2 0-8 15,-11 0 48-15,3 0 40 32,-3 0-32-32,0 0 24 0,0 0-88 15,0 2-568-15,-9 3-1576 16,-9 2-7426-1</inkml:trace>
  <inkml:trace contextRef="#ctx0" brushRef="#br1" timeOffset="345512">11378 13785 640 0,'0'0'2384'0,"0"0"-952"0,0 0-391 15,0 0 103 1,0 0-200-1,0 0-40-15,0 0-472 16,0 0-144-16,0 0 81 0,0 0-41 16,0 3-64-16,0-3-112 15,0 0 136-15,0 0-104 0,0 0 120 16,0 0 104-16,0 0-200 31,0 0-32-31,0 0-72 0,7 0-104 16,1 0 0-16,3 0 56 15,2 0-56-15,2 0 48 16,1 0 24-16,1 0 0 0,0-1-16 15,-3-6-48-15,1 3-8 32,-1 0 0-32,2-2 16 0,-4 0 32 15,1 0-40-15,-2 0 96 16,5-6-104-16,-3 4-184 0,-3 2-2552 0</inkml:trace>
  <inkml:trace contextRef="#ctx0" brushRef="#br1" timeOffset="352606">12612 11959 1296 0,'0'0'864'0,"0"0"136"15,0 0 136-15,0 0-111 16,0 0-257-16,0 0-440 31,0-2-328-15,0 0-248-16,0-2-1777 0</inkml:trace>
  <inkml:trace contextRef="#ctx0" brushRef="#br1" timeOffset="352805">12612 11959 2312 0,'0'-26'1264'0,"0"26"-384"16,0 5-95-16,0 2-481 0,0 5-304 15,0 5-152-15,3 0-160 32,-1-2-905-32,1-8-1639 0</inkml:trace>
  <inkml:trace contextRef="#ctx0" brushRef="#br1" timeOffset="353207">12625 11849 1480 0,'0'0'2112'0,"0"0"-1248"0,0 0 17 15,0 0 111 1,0 0-72-16,0 0-376 0,10 4-296 15,-5 2-136 1,-1 2-8-16,1-1 0 16,0 0-32-1,-2-1-72-15,5 2-56 0,-4-2-392 0,0-1 16 16,1-1-200-16,-1-1 72 0,-1-3 128 15,-2 0-80 1,-1 0 232-16,4 0 192 16,-4 0 88 15,0 0 344-31,0 0 24 0,0 0-8 0,0 0-152 0,1 0-192 0,-1 0-16 15,2 0 0-15,1 0 16 0,-3 0-16 16,0 0-528-16,0 0-2481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0752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8490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26761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03B17957-1FFF-4AE8-B9A5-E511377C7618}" type="slidenum">
              <a:rPr lang="en-US" smtClean="0"/>
              <a:pPr defTabSz="965200"/>
              <a:t>26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03594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649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7315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ABC92B-AA6E-4A72-8452-187EEAE47C30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328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228600" algn="l"/>
              </a:tabLst>
            </a:pPr>
            <a:r>
              <a:rPr lang="zh-CN" altLang="en-US"/>
              <a:t>4.	</a:t>
            </a:r>
            <a:r>
              <a:rPr lang="en-US" altLang="zh-CN"/>
              <a:t>Prepare test cases that will force execution of each path in the basis set</a:t>
            </a:r>
          </a:p>
          <a:p>
            <a:pPr marL="342900" lvl="1" indent="-114300">
              <a:tabLst>
                <a:tab pos="228600" algn="l"/>
              </a:tabLst>
            </a:pPr>
            <a:r>
              <a:rPr lang="en-US" altLang="zh-CN"/>
              <a:t>each test case is executed and compared to the expected result</a:t>
            </a:r>
          </a:p>
          <a:p>
            <a:pPr marL="342900" lvl="1" indent="-114300">
              <a:buFont typeface="Zapf Dingbats" charset="2"/>
              <a:buNone/>
              <a:tabLst>
                <a:tab pos="228600" algn="l"/>
              </a:tabLst>
            </a:pPr>
            <a:r>
              <a:rPr lang="en-US" altLang="zh-CN"/>
              <a:t>  this process can be mechanized</a:t>
            </a:r>
          </a:p>
        </p:txBody>
      </p:sp>
      <p:sp>
        <p:nvSpPr>
          <p:cNvPr id="3287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51615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93311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24745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76028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10.xml"/><Relationship Id="rId7" Type="http://schemas.openxmlformats.org/officeDocument/2006/relationships/customXml" Target="../ink/ink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11" Type="http://schemas.openxmlformats.org/officeDocument/2006/relationships/customXml" Target="../ink/ink15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</a:t>
            </a:r>
            <a:r>
              <a:rPr lang="en-US" altLang="zh-CN" sz="1800" b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Spring 2022</a:t>
            </a:r>
            <a:endParaRPr lang="en-US" altLang="zh-CN" sz="1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59160" y="3605760"/>
              <a:ext cx="3534480" cy="1097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40" y="3600720"/>
                <a:ext cx="3547800" cy="111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116338"/>
            <a:ext cx="77724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Condition testing</a:t>
            </a: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 (2)</a:t>
            </a:r>
          </a:p>
        </p:txBody>
      </p:sp>
      <p:sp>
        <p:nvSpPr>
          <p:cNvPr id="330756" name="Rectangle 4"/>
          <p:cNvSpPr>
            <a:spLocks noChangeArrowheads="1"/>
          </p:cNvSpPr>
          <p:nvPr/>
        </p:nvSpPr>
        <p:spPr bwMode="auto">
          <a:xfrm>
            <a:off x="595373" y="4037705"/>
            <a:ext cx="8066087" cy="226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38138" indent="-338138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1892300" algn="l"/>
                <a:tab pos="1943100" algn="l"/>
                <a:tab pos="2235200" algn="l"/>
                <a:tab pos="46910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1892300" algn="l"/>
                <a:tab pos="1943100" algn="l"/>
                <a:tab pos="2235200" algn="l"/>
                <a:tab pos="469106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1892300" algn="l"/>
                <a:tab pos="1943100" algn="l"/>
                <a:tab pos="2235200" algn="l"/>
                <a:tab pos="4691063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1892300" algn="l"/>
                <a:tab pos="1943100" algn="l"/>
                <a:tab pos="2235200" algn="l"/>
                <a:tab pos="46910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2400"/>
              </a:spcBef>
              <a:buFont typeface="Wingdings" panose="05000000000000000000" pitchFamily="2" charset="2"/>
              <a:buNone/>
            </a:pP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Domain testing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for an expression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E</a:t>
            </a:r>
            <a:r>
              <a:rPr lang="en-US" altLang="zh-CN" sz="2000" baseline="-25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u="sng" dirty="0" err="1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u="sng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-op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 E</a:t>
            </a:r>
            <a:r>
              <a:rPr lang="en-US" altLang="zh-CN" sz="2000" baseline="-25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, test for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</a:rPr>
              <a:t>≧ ≦ 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=  &lt;  &gt;  ≠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endParaRPr lang="en-US" altLang="zh-CN" sz="2000" baseline="-25000" dirty="0">
              <a:effectLst/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lvl="1" eaLnBrk="1" hangingPunct="1">
              <a:spcBef>
                <a:spcPts val="3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guarantees detection of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 error if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and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are correct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to detect errors in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/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, the difference between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and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for the tests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&lt; </a:t>
            </a:r>
            <a:r>
              <a:rPr lang="en-US" altLang="zh-CN" sz="20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or</a:t>
            </a:r>
            <a:r>
              <a:rPr lang="zh-CN" altLang="en-US" sz="2000" dirty="0"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FF3300"/>
                </a:solidFill>
                <a:effectLst/>
                <a:latin typeface="Cambria" panose="02040503050406030204" pitchFamily="18" charset="0"/>
                <a:cs typeface="Arial" panose="020B0604020202020204" pitchFamily="34" charset="0"/>
              </a:rPr>
              <a:t>&gt; 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than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should be as small as possible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for an expression with n variables, 2</a:t>
            </a:r>
            <a:r>
              <a:rPr lang="en-US" altLang="zh-CN" sz="2000" baseline="30000" dirty="0">
                <a:effectLst/>
                <a:latin typeface="Cambria" panose="02040503050406030204" pitchFamily="18" charset="0"/>
              </a:rPr>
              <a:t>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tests are required</a:t>
            </a:r>
          </a:p>
        </p:txBody>
      </p:sp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533400" y="1120552"/>
            <a:ext cx="8305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 testing</a:t>
            </a:r>
            <a:endParaRPr lang="en-US" altLang="zh-CN" sz="2000" dirty="0">
              <a:solidFill>
                <a:srgbClr val="FF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a compound condition C, test true and false branches of C and every simple condition of C</a:t>
            </a:r>
          </a:p>
          <a:p>
            <a:pPr lvl="1"/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e.g., for 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= (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a&gt;b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 AND (</a:t>
            </a:r>
            <a:r>
              <a:rPr lang="en-US" altLang="zh-CN" sz="2000" b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c&lt;d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    test: 			</a:t>
            </a:r>
          </a:p>
        </p:txBody>
      </p:sp>
      <p:grpSp>
        <p:nvGrpSpPr>
          <p:cNvPr id="330770" name="Group 18"/>
          <p:cNvGrpSpPr>
            <a:grpSpLocks/>
          </p:cNvGrpSpPr>
          <p:nvPr/>
        </p:nvGrpSpPr>
        <p:grpSpPr bwMode="auto">
          <a:xfrm>
            <a:off x="1383222" y="2501003"/>
            <a:ext cx="6770688" cy="1323975"/>
            <a:chOff x="884" y="1777"/>
            <a:chExt cx="4265" cy="834"/>
          </a:xfrm>
        </p:grpSpPr>
        <p:sp>
          <p:nvSpPr>
            <p:cNvPr id="330760" name="Rectangle 8"/>
            <p:cNvSpPr>
              <a:spLocks noChangeArrowheads="1"/>
            </p:cNvSpPr>
            <p:nvPr/>
          </p:nvSpPr>
          <p:spPr bwMode="auto">
            <a:xfrm>
              <a:off x="3630" y="1777"/>
              <a:ext cx="151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 dirty="0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a&gt;b  </a:t>
              </a:r>
              <a:r>
                <a:rPr lang="en-US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TRUE, FALSE</a:t>
              </a:r>
            </a:p>
            <a:p>
              <a:pPr lvl="1"/>
              <a:r>
                <a:rPr lang="en-US" altLang="zh-CN" sz="2000" b="1" dirty="0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c&lt;d  </a:t>
              </a:r>
              <a:r>
                <a:rPr lang="en-US" altLang="zh-CN" sz="2000" dirty="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TRUE, FALSE</a:t>
              </a:r>
            </a:p>
          </p:txBody>
        </p:sp>
        <p:sp>
          <p:nvSpPr>
            <p:cNvPr id="330761" name="Rectangle 9"/>
            <p:cNvSpPr>
              <a:spLocks noChangeArrowheads="1"/>
            </p:cNvSpPr>
            <p:nvPr/>
          </p:nvSpPr>
          <p:spPr bwMode="auto">
            <a:xfrm>
              <a:off x="884" y="1888"/>
              <a:ext cx="117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2000">
                  <a:solidFill>
                    <a:srgbClr val="FF33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 </a:t>
              </a:r>
              <a:r>
                <a:rPr lang="en-US" altLang="zh-CN" sz="20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 TRUE, FALSE</a:t>
              </a:r>
              <a:endParaRPr lang="zh-CN" altLang="en-US" sz="20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0763" name="Rectangle 11"/>
            <p:cNvSpPr>
              <a:spLocks noChangeArrowheads="1"/>
            </p:cNvSpPr>
            <p:nvPr/>
          </p:nvSpPr>
          <p:spPr bwMode="auto">
            <a:xfrm>
              <a:off x="2268" y="1865"/>
              <a:ext cx="192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/>
              <a:r>
                <a:rPr lang="en-US" altLang="zh-CN" sz="2000" b="1">
                  <a:solidFill>
                    <a:schemeClr val="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True AND True</a:t>
              </a:r>
            </a:p>
            <a:p>
              <a:pPr lvl="1"/>
              <a:r>
                <a:rPr lang="en-US" altLang="zh-CN" sz="1400" b="1">
                  <a:solidFill>
                    <a:schemeClr val="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T. And F., F. And T.,</a:t>
              </a:r>
              <a:r>
                <a:rPr lang="en-US" altLang="zh-CN" sz="140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 </a:t>
              </a:r>
            </a:p>
            <a:p>
              <a:pPr lvl="1"/>
              <a:r>
                <a:rPr lang="en-US" altLang="zh-CN" sz="1400" b="1">
                  <a:solidFill>
                    <a:schemeClr val="hlink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F. And F.</a:t>
              </a:r>
            </a:p>
          </p:txBody>
        </p:sp>
        <p:sp>
          <p:nvSpPr>
            <p:cNvPr id="330764" name="Line 12"/>
            <p:cNvSpPr>
              <a:spLocks noChangeShapeType="1"/>
            </p:cNvSpPr>
            <p:nvPr/>
          </p:nvSpPr>
          <p:spPr bwMode="auto">
            <a:xfrm>
              <a:off x="2268" y="2070"/>
              <a:ext cx="1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330767" name="Freeform 15"/>
            <p:cNvSpPr>
              <a:spLocks/>
            </p:cNvSpPr>
            <p:nvPr/>
          </p:nvSpPr>
          <p:spPr bwMode="auto">
            <a:xfrm>
              <a:off x="1357" y="1832"/>
              <a:ext cx="1478" cy="79"/>
            </a:xfrm>
            <a:custGeom>
              <a:avLst/>
              <a:gdLst>
                <a:gd name="T0" fmla="*/ 1478 w 1478"/>
                <a:gd name="T1" fmla="*/ 79 h 79"/>
                <a:gd name="T2" fmla="*/ 1160 w 1478"/>
                <a:gd name="T3" fmla="*/ 11 h 79"/>
                <a:gd name="T4" fmla="*/ 843 w 1478"/>
                <a:gd name="T5" fmla="*/ 11 h 79"/>
                <a:gd name="T6" fmla="*/ 298 w 1478"/>
                <a:gd name="T7" fmla="*/ 11 h 79"/>
                <a:gd name="T8" fmla="*/ 49 w 1478"/>
                <a:gd name="T9" fmla="*/ 11 h 79"/>
                <a:gd name="T10" fmla="*/ 3 w 1478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79">
                  <a:moveTo>
                    <a:pt x="1478" y="79"/>
                  </a:moveTo>
                  <a:cubicBezTo>
                    <a:pt x="1372" y="50"/>
                    <a:pt x="1266" y="22"/>
                    <a:pt x="1160" y="11"/>
                  </a:cubicBezTo>
                  <a:cubicBezTo>
                    <a:pt x="1054" y="0"/>
                    <a:pt x="987" y="11"/>
                    <a:pt x="843" y="11"/>
                  </a:cubicBezTo>
                  <a:cubicBezTo>
                    <a:pt x="699" y="11"/>
                    <a:pt x="430" y="11"/>
                    <a:pt x="298" y="11"/>
                  </a:cubicBezTo>
                  <a:cubicBezTo>
                    <a:pt x="166" y="11"/>
                    <a:pt x="98" y="0"/>
                    <a:pt x="49" y="11"/>
                  </a:cubicBezTo>
                  <a:cubicBezTo>
                    <a:pt x="0" y="22"/>
                    <a:pt x="11" y="68"/>
                    <a:pt x="3" y="79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330768" name="Freeform 16"/>
            <p:cNvSpPr>
              <a:spLocks/>
            </p:cNvSpPr>
            <p:nvPr/>
          </p:nvSpPr>
          <p:spPr bwMode="auto">
            <a:xfrm flipV="1">
              <a:off x="1769" y="2115"/>
              <a:ext cx="567" cy="159"/>
            </a:xfrm>
            <a:custGeom>
              <a:avLst/>
              <a:gdLst>
                <a:gd name="T0" fmla="*/ 1478 w 1478"/>
                <a:gd name="T1" fmla="*/ 79 h 79"/>
                <a:gd name="T2" fmla="*/ 1160 w 1478"/>
                <a:gd name="T3" fmla="*/ 11 h 79"/>
                <a:gd name="T4" fmla="*/ 843 w 1478"/>
                <a:gd name="T5" fmla="*/ 11 h 79"/>
                <a:gd name="T6" fmla="*/ 298 w 1478"/>
                <a:gd name="T7" fmla="*/ 11 h 79"/>
                <a:gd name="T8" fmla="*/ 49 w 1478"/>
                <a:gd name="T9" fmla="*/ 11 h 79"/>
                <a:gd name="T10" fmla="*/ 3 w 1478"/>
                <a:gd name="T1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79">
                  <a:moveTo>
                    <a:pt x="1478" y="79"/>
                  </a:moveTo>
                  <a:cubicBezTo>
                    <a:pt x="1372" y="50"/>
                    <a:pt x="1266" y="22"/>
                    <a:pt x="1160" y="11"/>
                  </a:cubicBezTo>
                  <a:cubicBezTo>
                    <a:pt x="1054" y="0"/>
                    <a:pt x="987" y="11"/>
                    <a:pt x="843" y="11"/>
                  </a:cubicBezTo>
                  <a:cubicBezTo>
                    <a:pt x="699" y="11"/>
                    <a:pt x="430" y="11"/>
                    <a:pt x="298" y="11"/>
                  </a:cubicBezTo>
                  <a:cubicBezTo>
                    <a:pt x="166" y="11"/>
                    <a:pt x="98" y="0"/>
                    <a:pt x="49" y="11"/>
                  </a:cubicBezTo>
                  <a:cubicBezTo>
                    <a:pt x="0" y="22"/>
                    <a:pt x="11" y="68"/>
                    <a:pt x="3" y="79"/>
                  </a:cubicBezTo>
                </a:path>
              </a:pathLst>
            </a:custGeom>
            <a:noFill/>
            <a:ln w="19050" cmpd="sng">
              <a:solidFill>
                <a:schemeClr val="accent1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330769" name="AutoShape 17"/>
            <p:cNvSpPr>
              <a:spLocks/>
            </p:cNvSpPr>
            <p:nvPr/>
          </p:nvSpPr>
          <p:spPr bwMode="auto">
            <a:xfrm>
              <a:off x="3765" y="2024"/>
              <a:ext cx="68" cy="204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63880" y="2603880"/>
              <a:ext cx="961200" cy="527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680" y="2597760"/>
                <a:ext cx="977400" cy="5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747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88681" y="201219"/>
            <a:ext cx="7602537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Condition Testing-Example</a:t>
            </a:r>
          </a:p>
        </p:txBody>
      </p:sp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5269645" y="1262549"/>
            <a:ext cx="3565525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But   ( </a:t>
            </a:r>
            <a:r>
              <a:rPr lang="en-US" altLang="zh-CN" sz="2000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= result = 0 ) :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i="1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i="1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N      </a:t>
            </a:r>
            <a:r>
              <a:rPr lang="en-US" altLang="zh-CN" sz="2000" i="1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400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400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&lt;N </a:t>
            </a:r>
            <a:r>
              <a:rPr lang="en-US" altLang="zh-CN" sz="14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 </a:t>
            </a:r>
            <a:r>
              <a:rPr lang="en-US" altLang="zh-CN" sz="1400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result&lt;=</a:t>
            </a:r>
            <a:r>
              <a:rPr lang="en-US" altLang="zh-CN" sz="1400" u="sng" dirty="0" err="1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endParaRPr lang="en-US" altLang="zh-CN" sz="1400" u="sng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-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1         1       </a:t>
            </a:r>
            <a:r>
              <a:rPr lang="en-US" altLang="zh-CN" sz="2000" dirty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true      false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</a:t>
            </a:r>
            <a:r>
              <a:rPr lang="en-US" altLang="zh-CN" sz="2000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1        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0       </a:t>
            </a:r>
            <a:r>
              <a:rPr lang="en-US" altLang="zh-CN" sz="2000" dirty="0">
                <a:solidFill>
                  <a:srgbClr val="FF33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false     true</a:t>
            </a:r>
          </a:p>
          <a:p>
            <a:pPr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gives condition coverage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all conditions</a:t>
            </a:r>
          </a:p>
        </p:txBody>
      </p:sp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5269645" y="3628677"/>
            <a:ext cx="3406382" cy="264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But it does not preserve</a:t>
            </a:r>
            <a:b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decision coverage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/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	</a:t>
            </a:r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always take care that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condition coverage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preserves decision coverage :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decision / condition coverage</a:t>
            </a:r>
          </a:p>
        </p:txBody>
      </p:sp>
      <p:grpSp>
        <p:nvGrpSpPr>
          <p:cNvPr id="337953" name="Group 33"/>
          <p:cNvGrpSpPr>
            <a:grpSpLocks/>
          </p:cNvGrpSpPr>
          <p:nvPr/>
        </p:nvGrpSpPr>
        <p:grpSpPr bwMode="auto">
          <a:xfrm>
            <a:off x="468313" y="1143000"/>
            <a:ext cx="4240212" cy="5114924"/>
            <a:chOff x="288" y="714"/>
            <a:chExt cx="2671" cy="3222"/>
          </a:xfrm>
        </p:grpSpPr>
        <p:sp>
          <p:nvSpPr>
            <p:cNvPr id="337925" name="Rectangle 5"/>
            <p:cNvSpPr>
              <a:spLocks noChangeArrowheads="1"/>
            </p:cNvSpPr>
            <p:nvPr/>
          </p:nvSpPr>
          <p:spPr bwMode="auto">
            <a:xfrm>
              <a:off x="2069" y="1816"/>
              <a:ext cx="890" cy="29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i:=i+1;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result:=result+i;</a:t>
              </a:r>
            </a:p>
          </p:txBody>
        </p:sp>
        <p:sp>
          <p:nvSpPr>
            <p:cNvPr id="337926" name="AutoShape 6"/>
            <p:cNvSpPr>
              <a:spLocks noChangeArrowheads="1"/>
            </p:cNvSpPr>
            <p:nvPr/>
          </p:nvSpPr>
          <p:spPr bwMode="auto">
            <a:xfrm>
              <a:off x="797" y="2028"/>
              <a:ext cx="1102" cy="594"/>
            </a:xfrm>
            <a:prstGeom prst="flowChartDecision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zh-CN" altLang="en-US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i&lt;N) and</a:t>
              </a:r>
            </a:p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(result&lt;=maxint)</a:t>
              </a:r>
            </a:p>
          </p:txBody>
        </p:sp>
        <p:sp>
          <p:nvSpPr>
            <p:cNvPr id="337927" name="AutoShape 7"/>
            <p:cNvSpPr>
              <a:spLocks noChangeArrowheads="1"/>
            </p:cNvSpPr>
            <p:nvPr/>
          </p:nvSpPr>
          <p:spPr bwMode="auto">
            <a:xfrm>
              <a:off x="882" y="2961"/>
              <a:ext cx="932" cy="381"/>
            </a:xfrm>
            <a:prstGeom prst="flowChartDecision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result&lt;=maxint</a:t>
              </a:r>
            </a:p>
          </p:txBody>
        </p:sp>
        <p:sp>
          <p:nvSpPr>
            <p:cNvPr id="337928" name="AutoShape 8"/>
            <p:cNvSpPr>
              <a:spLocks noChangeArrowheads="1"/>
            </p:cNvSpPr>
            <p:nvPr/>
          </p:nvSpPr>
          <p:spPr bwMode="auto">
            <a:xfrm>
              <a:off x="924" y="1053"/>
              <a:ext cx="848" cy="382"/>
            </a:xfrm>
            <a:prstGeom prst="flowChartDecision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&lt; 0</a:t>
              </a:r>
            </a:p>
          </p:txBody>
        </p:sp>
        <p:sp>
          <p:nvSpPr>
            <p:cNvPr id="337929" name="Rectangle 9"/>
            <p:cNvSpPr>
              <a:spLocks noChangeArrowheads="1"/>
            </p:cNvSpPr>
            <p:nvPr/>
          </p:nvSpPr>
          <p:spPr bwMode="auto">
            <a:xfrm>
              <a:off x="2153" y="1096"/>
              <a:ext cx="806" cy="29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:= -N;</a:t>
              </a:r>
            </a:p>
          </p:txBody>
        </p:sp>
        <p:sp>
          <p:nvSpPr>
            <p:cNvPr id="337930" name="Rectangle 10"/>
            <p:cNvSpPr>
              <a:spLocks noChangeArrowheads="1"/>
            </p:cNvSpPr>
            <p:nvPr/>
          </p:nvSpPr>
          <p:spPr bwMode="auto">
            <a:xfrm>
              <a:off x="288" y="3385"/>
              <a:ext cx="827" cy="29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output(result);</a:t>
              </a:r>
            </a:p>
          </p:txBody>
        </p:sp>
        <p:sp>
          <p:nvSpPr>
            <p:cNvPr id="337931" name="Rectangle 11"/>
            <p:cNvSpPr>
              <a:spLocks noChangeArrowheads="1"/>
            </p:cNvSpPr>
            <p:nvPr/>
          </p:nvSpPr>
          <p:spPr bwMode="auto">
            <a:xfrm>
              <a:off x="1560" y="3385"/>
              <a:ext cx="876" cy="29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</a:t>
              </a: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too large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);</a:t>
              </a:r>
            </a:p>
          </p:txBody>
        </p:sp>
        <p:sp>
          <p:nvSpPr>
            <p:cNvPr id="337932" name="Oval 12"/>
            <p:cNvSpPr>
              <a:spLocks noChangeArrowheads="1"/>
            </p:cNvSpPr>
            <p:nvPr/>
          </p:nvSpPr>
          <p:spPr bwMode="auto">
            <a:xfrm>
              <a:off x="1136" y="757"/>
              <a:ext cx="424" cy="169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37933" name="Oval 13"/>
            <p:cNvSpPr>
              <a:spLocks noChangeArrowheads="1"/>
            </p:cNvSpPr>
            <p:nvPr/>
          </p:nvSpPr>
          <p:spPr bwMode="auto">
            <a:xfrm>
              <a:off x="1136" y="3766"/>
              <a:ext cx="424" cy="170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exit</a:t>
              </a:r>
            </a:p>
          </p:txBody>
        </p:sp>
        <p:cxnSp>
          <p:nvCxnSpPr>
            <p:cNvPr id="337934" name="AutoShape 14"/>
            <p:cNvCxnSpPr>
              <a:cxnSpLocks noChangeShapeType="1"/>
              <a:stCxn id="337932" idx="4"/>
              <a:endCxn id="337928" idx="0"/>
            </p:cNvCxnSpPr>
            <p:nvPr/>
          </p:nvCxnSpPr>
          <p:spPr bwMode="auto">
            <a:xfrm rot="5400000">
              <a:off x="1284" y="990"/>
              <a:ext cx="12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5" name="AutoShape 15"/>
            <p:cNvCxnSpPr>
              <a:cxnSpLocks noChangeShapeType="1"/>
              <a:stCxn id="337928" idx="2"/>
              <a:endCxn id="337926" idx="0"/>
            </p:cNvCxnSpPr>
            <p:nvPr/>
          </p:nvCxnSpPr>
          <p:spPr bwMode="auto">
            <a:xfrm rot="5400000">
              <a:off x="1051" y="1732"/>
              <a:ext cx="59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6" name="AutoShape 16"/>
            <p:cNvCxnSpPr>
              <a:cxnSpLocks noChangeShapeType="1"/>
              <a:stCxn id="337926" idx="2"/>
              <a:endCxn id="337927" idx="0"/>
            </p:cNvCxnSpPr>
            <p:nvPr/>
          </p:nvCxnSpPr>
          <p:spPr bwMode="auto">
            <a:xfrm rot="5400000">
              <a:off x="1178" y="2792"/>
              <a:ext cx="33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7" name="AutoShape 17"/>
            <p:cNvCxnSpPr>
              <a:cxnSpLocks noChangeShapeType="1"/>
              <a:stCxn id="337927" idx="3"/>
              <a:endCxn id="337931" idx="0"/>
            </p:cNvCxnSpPr>
            <p:nvPr/>
          </p:nvCxnSpPr>
          <p:spPr bwMode="auto">
            <a:xfrm>
              <a:off x="1814" y="3152"/>
              <a:ext cx="184" cy="23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8" name="AutoShape 18"/>
            <p:cNvCxnSpPr>
              <a:cxnSpLocks noChangeShapeType="1"/>
              <a:stCxn id="337930" idx="0"/>
              <a:endCxn id="337927" idx="1"/>
            </p:cNvCxnSpPr>
            <p:nvPr/>
          </p:nvCxnSpPr>
          <p:spPr bwMode="auto">
            <a:xfrm rot="16200000">
              <a:off x="675" y="3179"/>
              <a:ext cx="233" cy="18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39" name="AutoShape 19"/>
            <p:cNvCxnSpPr>
              <a:cxnSpLocks noChangeShapeType="1"/>
              <a:stCxn id="337930" idx="2"/>
              <a:endCxn id="337933" idx="2"/>
            </p:cNvCxnSpPr>
            <p:nvPr/>
          </p:nvCxnSpPr>
          <p:spPr bwMode="auto">
            <a:xfrm rot="16200000" flipH="1">
              <a:off x="834" y="3550"/>
              <a:ext cx="169" cy="43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0" name="AutoShape 20"/>
            <p:cNvCxnSpPr>
              <a:cxnSpLocks noChangeShapeType="1"/>
              <a:stCxn id="337931" idx="2"/>
              <a:endCxn id="337933" idx="6"/>
            </p:cNvCxnSpPr>
            <p:nvPr/>
          </p:nvCxnSpPr>
          <p:spPr bwMode="auto">
            <a:xfrm rot="5400000">
              <a:off x="1694" y="3548"/>
              <a:ext cx="169" cy="43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7941" name="Text Box 21"/>
            <p:cNvSpPr txBox="1">
              <a:spLocks noChangeArrowheads="1"/>
            </p:cNvSpPr>
            <p:nvPr/>
          </p:nvSpPr>
          <p:spPr bwMode="auto">
            <a:xfrm>
              <a:off x="1182" y="714"/>
              <a:ext cx="34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start</a:t>
              </a:r>
              <a:endPara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7942" name="AutoShape 22"/>
            <p:cNvCxnSpPr>
              <a:cxnSpLocks noChangeShapeType="1"/>
              <a:stCxn id="337929" idx="2"/>
            </p:cNvCxnSpPr>
            <p:nvPr/>
          </p:nvCxnSpPr>
          <p:spPr bwMode="auto">
            <a:xfrm rot="5400000">
              <a:off x="1846" y="894"/>
              <a:ext cx="212" cy="120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3" name="AutoShape 23"/>
            <p:cNvCxnSpPr>
              <a:cxnSpLocks noChangeShapeType="1"/>
              <a:stCxn id="337926" idx="3"/>
              <a:endCxn id="337925" idx="2"/>
            </p:cNvCxnSpPr>
            <p:nvPr/>
          </p:nvCxnSpPr>
          <p:spPr bwMode="auto">
            <a:xfrm flipV="1">
              <a:off x="1899" y="2113"/>
              <a:ext cx="615" cy="212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4" name="AutoShape 24"/>
            <p:cNvCxnSpPr>
              <a:cxnSpLocks noChangeShapeType="1"/>
              <a:stCxn id="337928" idx="3"/>
              <a:endCxn id="337929" idx="1"/>
            </p:cNvCxnSpPr>
            <p:nvPr/>
          </p:nvCxnSpPr>
          <p:spPr bwMode="auto">
            <a:xfrm>
              <a:off x="1772" y="1244"/>
              <a:ext cx="3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7945" name="AutoShape 25"/>
            <p:cNvCxnSpPr>
              <a:cxnSpLocks noChangeShapeType="1"/>
              <a:stCxn id="337925" idx="1"/>
              <a:endCxn id="337926" idx="0"/>
            </p:cNvCxnSpPr>
            <p:nvPr/>
          </p:nvCxnSpPr>
          <p:spPr bwMode="auto">
            <a:xfrm rot="10800000" flipV="1">
              <a:off x="1348" y="1965"/>
              <a:ext cx="721" cy="6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7946" name="Text Box 26"/>
            <p:cNvSpPr txBox="1">
              <a:spLocks noChangeArrowheads="1"/>
            </p:cNvSpPr>
            <p:nvPr/>
          </p:nvSpPr>
          <p:spPr bwMode="auto">
            <a:xfrm>
              <a:off x="1726" y="1050"/>
              <a:ext cx="28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7947" name="Text Box 27"/>
            <p:cNvSpPr txBox="1">
              <a:spLocks noChangeArrowheads="1"/>
            </p:cNvSpPr>
            <p:nvPr/>
          </p:nvSpPr>
          <p:spPr bwMode="auto">
            <a:xfrm>
              <a:off x="1108" y="1348"/>
              <a:ext cx="25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7948" name="Text Box 28"/>
            <p:cNvSpPr txBox="1">
              <a:spLocks noChangeArrowheads="1"/>
            </p:cNvSpPr>
            <p:nvPr/>
          </p:nvSpPr>
          <p:spPr bwMode="auto">
            <a:xfrm>
              <a:off x="1108" y="2535"/>
              <a:ext cx="25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7949" name="Text Box 29"/>
            <p:cNvSpPr txBox="1">
              <a:spLocks noChangeArrowheads="1"/>
            </p:cNvSpPr>
            <p:nvPr/>
          </p:nvSpPr>
          <p:spPr bwMode="auto">
            <a:xfrm>
              <a:off x="1853" y="2152"/>
              <a:ext cx="28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7950" name="Text Box 30"/>
            <p:cNvSpPr txBox="1">
              <a:spLocks noChangeArrowheads="1"/>
            </p:cNvSpPr>
            <p:nvPr/>
          </p:nvSpPr>
          <p:spPr bwMode="auto">
            <a:xfrm>
              <a:off x="751" y="2958"/>
              <a:ext cx="28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7951" name="Text Box 31"/>
            <p:cNvSpPr txBox="1">
              <a:spLocks noChangeArrowheads="1"/>
            </p:cNvSpPr>
            <p:nvPr/>
          </p:nvSpPr>
          <p:spPr bwMode="auto">
            <a:xfrm>
              <a:off x="1718" y="2959"/>
              <a:ext cx="25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7952" name="Oval 32"/>
            <p:cNvSpPr>
              <a:spLocks noChangeArrowheads="1"/>
            </p:cNvSpPr>
            <p:nvPr/>
          </p:nvSpPr>
          <p:spPr bwMode="auto">
            <a:xfrm>
              <a:off x="712" y="1872"/>
              <a:ext cx="1352" cy="9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337955" name="Line 35"/>
          <p:cNvSpPr>
            <a:spLocks noChangeShapeType="1"/>
          </p:cNvSpPr>
          <p:nvPr/>
        </p:nvSpPr>
        <p:spPr bwMode="auto">
          <a:xfrm>
            <a:off x="5292725" y="2555875"/>
            <a:ext cx="277177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7957" name="Line 37"/>
          <p:cNvSpPr>
            <a:spLocks noChangeShapeType="1"/>
          </p:cNvSpPr>
          <p:nvPr/>
        </p:nvSpPr>
        <p:spPr bwMode="auto">
          <a:xfrm flipH="1">
            <a:off x="2159000" y="2836863"/>
            <a:ext cx="3205163" cy="14747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7958" name="Line 38"/>
          <p:cNvSpPr>
            <a:spLocks noChangeShapeType="1"/>
          </p:cNvSpPr>
          <p:nvPr/>
        </p:nvSpPr>
        <p:spPr bwMode="auto">
          <a:xfrm flipH="1">
            <a:off x="2159000" y="2368550"/>
            <a:ext cx="3133725" cy="18716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589760" y="645120"/>
              <a:ext cx="7720560" cy="5255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0400" y="633960"/>
                <a:ext cx="7732440" cy="52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586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3" grpId="0" autoUpdateAnimBg="0"/>
      <p:bldP spid="33792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112713"/>
            <a:ext cx="4394200" cy="8001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 Branch Testing</a:t>
            </a:r>
          </a:p>
        </p:txBody>
      </p:sp>
      <p:sp>
        <p:nvSpPr>
          <p:cNvPr id="334851" name="Rectangle 3"/>
          <p:cNvSpPr>
            <a:spLocks noChangeArrowheads="1"/>
          </p:cNvSpPr>
          <p:nvPr/>
        </p:nvSpPr>
        <p:spPr bwMode="auto">
          <a:xfrm>
            <a:off x="533400" y="1084112"/>
            <a:ext cx="8229600" cy="485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 Coverage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Execute the enough test cases</a:t>
            </a: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attempting to cover all the paths in the software: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Get both “True” and “False”</a:t>
            </a: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- Go through each branch</a:t>
            </a: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30000"/>
              </a:lnSpc>
            </a:pP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example</a:t>
            </a:r>
          </a:p>
          <a:p>
            <a:pPr lvl="2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   b   THEN   s1   ELSE   s2</a:t>
            </a:r>
          </a:p>
          <a:p>
            <a:pPr lvl="2">
              <a:lnSpc>
                <a:spcPct val="130000"/>
              </a:lnSpc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CASE   x   OF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 :  ….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 :  ….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 :  ….</a:t>
            </a:r>
          </a:p>
        </p:txBody>
      </p:sp>
    </p:spTree>
    <p:extLst>
      <p:ext uri="{BB962C8B-B14F-4D97-AF65-F5344CB8AC3E}">
        <p14:creationId xmlns:p14="http://schemas.microsoft.com/office/powerpoint/2010/main" val="39630169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01163"/>
            <a:ext cx="7170737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Branch Testing - </a:t>
            </a:r>
            <a:r>
              <a:rPr lang="en-US" altLang="zh-CN" sz="24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E</a:t>
            </a:r>
            <a:r>
              <a:rPr lang="en-US" altLang="zh-CN" sz="24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xample</a:t>
            </a:r>
            <a:endParaRPr lang="en-US" altLang="zh-CN" sz="24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335875" name="Rectangle 3"/>
          <p:cNvSpPr>
            <a:spLocks noChangeArrowheads="1"/>
          </p:cNvSpPr>
          <p:nvPr/>
        </p:nvSpPr>
        <p:spPr bwMode="auto">
          <a:xfrm>
            <a:off x="638355" y="1295400"/>
            <a:ext cx="7620000" cy="497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PROGRAM 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som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(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N : INT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INT    result := 0 ;  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:= 0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N &lt; 0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4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N  :=  - N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WHILE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(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&lt; N )  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AND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( result &lt;=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DO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:= 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+ 1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7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	result  :=  result +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OD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IF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result &lt;= </a:t>
            </a:r>
            <a:r>
              <a:rPr lang="en-US" altLang="zh-CN" sz="2000" b="1" dirty="0" err="1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endParaRPr lang="en-US" altLang="zh-CN" sz="2000" b="1" dirty="0">
              <a:solidFill>
                <a:srgbClr val="000099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THEN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OUTPUT ( result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ELSE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 OUTPUT ( “too large” 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1325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12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END</a:t>
            </a:r>
            <a:r>
              <a:rPr lang="en-US" altLang="zh-CN" sz="2000" b="1" dirty="0">
                <a:solidFill>
                  <a:srgbClr val="00009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254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0531" y="211384"/>
            <a:ext cx="7386637" cy="533400"/>
          </a:xfrm>
          <a:noFill/>
          <a:ln/>
        </p:spPr>
        <p:txBody>
          <a:bodyPr lIns="0" tIns="0" rIns="0" bIns="0"/>
          <a:lstStyle/>
          <a:p>
            <a:r>
              <a:rPr lang="en-US" altLang="zh-CN" sz="4000" b="1" dirty="0">
                <a:solidFill>
                  <a:srgbClr val="132584"/>
                </a:solidFill>
                <a:latin typeface="Cambria" panose="02040503050406030204" pitchFamily="18" charset="0"/>
              </a:rPr>
              <a:t>Branch Testing - </a:t>
            </a:r>
            <a:r>
              <a:rPr lang="en-US" altLang="zh-CN" sz="2400" b="1" dirty="0">
                <a:solidFill>
                  <a:srgbClr val="132584"/>
                </a:solidFill>
                <a:latin typeface="Cambria" panose="02040503050406030204" pitchFamily="18" charset="0"/>
              </a:rPr>
              <a:t>continued</a:t>
            </a:r>
          </a:p>
        </p:txBody>
      </p:sp>
      <p:grpSp>
        <p:nvGrpSpPr>
          <p:cNvPr id="336931" name="Group 35"/>
          <p:cNvGrpSpPr>
            <a:grpSpLocks/>
          </p:cNvGrpSpPr>
          <p:nvPr/>
        </p:nvGrpSpPr>
        <p:grpSpPr bwMode="auto">
          <a:xfrm>
            <a:off x="709613" y="1149328"/>
            <a:ext cx="4240212" cy="5078401"/>
            <a:chOff x="288" y="713"/>
            <a:chExt cx="2671" cy="3223"/>
          </a:xfrm>
        </p:grpSpPr>
        <p:sp>
          <p:nvSpPr>
            <p:cNvPr id="336899" name="Rectangle 3"/>
            <p:cNvSpPr>
              <a:spLocks noChangeArrowheads="1"/>
            </p:cNvSpPr>
            <p:nvPr/>
          </p:nvSpPr>
          <p:spPr bwMode="auto">
            <a:xfrm>
              <a:off x="2069" y="1816"/>
              <a:ext cx="890" cy="29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i:=i+1;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result:=result+i;</a:t>
              </a:r>
            </a:p>
          </p:txBody>
        </p:sp>
        <p:sp>
          <p:nvSpPr>
            <p:cNvPr id="336900" name="AutoShape 4"/>
            <p:cNvSpPr>
              <a:spLocks noChangeArrowheads="1"/>
            </p:cNvSpPr>
            <p:nvPr/>
          </p:nvSpPr>
          <p:spPr bwMode="auto">
            <a:xfrm>
              <a:off x="797" y="2028"/>
              <a:ext cx="1102" cy="594"/>
            </a:xfrm>
            <a:prstGeom prst="flowChartDecision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zh-CN" altLang="en-US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i&lt;N) and</a:t>
              </a:r>
            </a:p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(result&lt;=maxint)</a:t>
              </a:r>
            </a:p>
          </p:txBody>
        </p:sp>
        <p:sp>
          <p:nvSpPr>
            <p:cNvPr id="336901" name="AutoShape 5"/>
            <p:cNvSpPr>
              <a:spLocks noChangeArrowheads="1"/>
            </p:cNvSpPr>
            <p:nvPr/>
          </p:nvSpPr>
          <p:spPr bwMode="auto">
            <a:xfrm>
              <a:off x="882" y="2961"/>
              <a:ext cx="932" cy="381"/>
            </a:xfrm>
            <a:prstGeom prst="flowChartDecision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result&lt;=maxint</a:t>
              </a:r>
            </a:p>
          </p:txBody>
        </p:sp>
        <p:sp>
          <p:nvSpPr>
            <p:cNvPr id="336902" name="AutoShape 6"/>
            <p:cNvSpPr>
              <a:spLocks noChangeArrowheads="1"/>
            </p:cNvSpPr>
            <p:nvPr/>
          </p:nvSpPr>
          <p:spPr bwMode="auto">
            <a:xfrm>
              <a:off x="924" y="1053"/>
              <a:ext cx="848" cy="382"/>
            </a:xfrm>
            <a:prstGeom prst="flowChartDecision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60000"/>
                </a:lnSpc>
                <a:spcBef>
                  <a:spcPct val="2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&lt; 0</a:t>
              </a:r>
            </a:p>
          </p:txBody>
        </p:sp>
        <p:sp>
          <p:nvSpPr>
            <p:cNvPr id="336903" name="Rectangle 7"/>
            <p:cNvSpPr>
              <a:spLocks noChangeArrowheads="1"/>
            </p:cNvSpPr>
            <p:nvPr/>
          </p:nvSpPr>
          <p:spPr bwMode="auto">
            <a:xfrm>
              <a:off x="2153" y="1096"/>
              <a:ext cx="806" cy="29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 := -N;</a:t>
              </a:r>
            </a:p>
          </p:txBody>
        </p:sp>
        <p:sp>
          <p:nvSpPr>
            <p:cNvPr id="336904" name="Rectangle 8"/>
            <p:cNvSpPr>
              <a:spLocks noChangeArrowheads="1"/>
            </p:cNvSpPr>
            <p:nvPr/>
          </p:nvSpPr>
          <p:spPr bwMode="auto">
            <a:xfrm>
              <a:off x="288" y="3385"/>
              <a:ext cx="827" cy="29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output(result);</a:t>
              </a:r>
            </a:p>
          </p:txBody>
        </p:sp>
        <p:sp>
          <p:nvSpPr>
            <p:cNvPr id="336905" name="Rectangle 9"/>
            <p:cNvSpPr>
              <a:spLocks noChangeArrowheads="1"/>
            </p:cNvSpPr>
            <p:nvPr/>
          </p:nvSpPr>
          <p:spPr bwMode="auto">
            <a:xfrm>
              <a:off x="1560" y="3385"/>
              <a:ext cx="876" cy="29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output(</a:t>
              </a: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too large</a:t>
              </a: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);</a:t>
              </a:r>
            </a:p>
          </p:txBody>
        </p:sp>
        <p:sp>
          <p:nvSpPr>
            <p:cNvPr id="336906" name="Oval 10"/>
            <p:cNvSpPr>
              <a:spLocks noChangeArrowheads="1"/>
            </p:cNvSpPr>
            <p:nvPr/>
          </p:nvSpPr>
          <p:spPr bwMode="auto">
            <a:xfrm>
              <a:off x="1136" y="757"/>
              <a:ext cx="424" cy="169"/>
            </a:xfrm>
            <a:prstGeom prst="ellipse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36907" name="Oval 11"/>
            <p:cNvSpPr>
              <a:spLocks noChangeArrowheads="1"/>
            </p:cNvSpPr>
            <p:nvPr/>
          </p:nvSpPr>
          <p:spPr bwMode="auto">
            <a:xfrm>
              <a:off x="1136" y="3766"/>
              <a:ext cx="424" cy="170"/>
            </a:xfrm>
            <a:prstGeom prst="ellipse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exit</a:t>
              </a:r>
            </a:p>
          </p:txBody>
        </p:sp>
        <p:cxnSp>
          <p:nvCxnSpPr>
            <p:cNvPr id="336908" name="AutoShape 12"/>
            <p:cNvCxnSpPr>
              <a:cxnSpLocks noChangeShapeType="1"/>
              <a:stCxn id="336906" idx="4"/>
              <a:endCxn id="336902" idx="0"/>
            </p:cNvCxnSpPr>
            <p:nvPr/>
          </p:nvCxnSpPr>
          <p:spPr bwMode="auto">
            <a:xfrm rot="5400000">
              <a:off x="1284" y="990"/>
              <a:ext cx="127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09" name="AutoShape 13"/>
            <p:cNvCxnSpPr>
              <a:cxnSpLocks noChangeShapeType="1"/>
              <a:stCxn id="336902" idx="2"/>
              <a:endCxn id="336900" idx="0"/>
            </p:cNvCxnSpPr>
            <p:nvPr/>
          </p:nvCxnSpPr>
          <p:spPr bwMode="auto">
            <a:xfrm rot="5400000">
              <a:off x="1051" y="1732"/>
              <a:ext cx="59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0" name="AutoShape 14"/>
            <p:cNvCxnSpPr>
              <a:cxnSpLocks noChangeShapeType="1"/>
              <a:stCxn id="336900" idx="2"/>
              <a:endCxn id="336901" idx="0"/>
            </p:cNvCxnSpPr>
            <p:nvPr/>
          </p:nvCxnSpPr>
          <p:spPr bwMode="auto">
            <a:xfrm rot="5400000">
              <a:off x="1178" y="2792"/>
              <a:ext cx="339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1" name="AutoShape 15"/>
            <p:cNvCxnSpPr>
              <a:cxnSpLocks noChangeShapeType="1"/>
              <a:stCxn id="336901" idx="3"/>
              <a:endCxn id="336905" idx="0"/>
            </p:cNvCxnSpPr>
            <p:nvPr/>
          </p:nvCxnSpPr>
          <p:spPr bwMode="auto">
            <a:xfrm>
              <a:off x="1814" y="3152"/>
              <a:ext cx="184" cy="23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2" name="AutoShape 16"/>
            <p:cNvCxnSpPr>
              <a:cxnSpLocks noChangeShapeType="1"/>
              <a:stCxn id="336904" idx="0"/>
              <a:endCxn id="336901" idx="1"/>
            </p:cNvCxnSpPr>
            <p:nvPr/>
          </p:nvCxnSpPr>
          <p:spPr bwMode="auto">
            <a:xfrm rot="16200000">
              <a:off x="675" y="3179"/>
              <a:ext cx="233" cy="18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3" name="AutoShape 17"/>
            <p:cNvCxnSpPr>
              <a:cxnSpLocks noChangeShapeType="1"/>
              <a:stCxn id="336904" idx="2"/>
              <a:endCxn id="336907" idx="2"/>
            </p:cNvCxnSpPr>
            <p:nvPr/>
          </p:nvCxnSpPr>
          <p:spPr bwMode="auto">
            <a:xfrm rot="16200000" flipH="1">
              <a:off x="834" y="3550"/>
              <a:ext cx="169" cy="434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4" name="AutoShape 18"/>
            <p:cNvCxnSpPr>
              <a:cxnSpLocks noChangeShapeType="1"/>
              <a:stCxn id="336905" idx="2"/>
              <a:endCxn id="336907" idx="6"/>
            </p:cNvCxnSpPr>
            <p:nvPr/>
          </p:nvCxnSpPr>
          <p:spPr bwMode="auto">
            <a:xfrm rot="5400000">
              <a:off x="1694" y="3548"/>
              <a:ext cx="169" cy="43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6915" name="Text Box 19"/>
            <p:cNvSpPr txBox="1">
              <a:spLocks noChangeArrowheads="1"/>
            </p:cNvSpPr>
            <p:nvPr/>
          </p:nvSpPr>
          <p:spPr bwMode="auto">
            <a:xfrm>
              <a:off x="1182" y="713"/>
              <a:ext cx="34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i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start</a:t>
              </a:r>
              <a:endPara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36916" name="AutoShape 20"/>
            <p:cNvCxnSpPr>
              <a:cxnSpLocks noChangeShapeType="1"/>
              <a:stCxn id="336903" idx="2"/>
            </p:cNvCxnSpPr>
            <p:nvPr/>
          </p:nvCxnSpPr>
          <p:spPr bwMode="auto">
            <a:xfrm rot="5400000">
              <a:off x="1846" y="894"/>
              <a:ext cx="212" cy="120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7" name="AutoShape 21"/>
            <p:cNvCxnSpPr>
              <a:cxnSpLocks noChangeShapeType="1"/>
              <a:stCxn id="336900" idx="3"/>
              <a:endCxn id="336899" idx="2"/>
            </p:cNvCxnSpPr>
            <p:nvPr/>
          </p:nvCxnSpPr>
          <p:spPr bwMode="auto">
            <a:xfrm flipV="1">
              <a:off x="1899" y="2113"/>
              <a:ext cx="615" cy="212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8" name="AutoShape 22"/>
            <p:cNvCxnSpPr>
              <a:cxnSpLocks noChangeShapeType="1"/>
              <a:stCxn id="336902" idx="3"/>
              <a:endCxn id="336903" idx="1"/>
            </p:cNvCxnSpPr>
            <p:nvPr/>
          </p:nvCxnSpPr>
          <p:spPr bwMode="auto">
            <a:xfrm>
              <a:off x="1772" y="1244"/>
              <a:ext cx="38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6919" name="AutoShape 23"/>
            <p:cNvCxnSpPr>
              <a:cxnSpLocks noChangeShapeType="1"/>
              <a:stCxn id="336899" idx="1"/>
              <a:endCxn id="336900" idx="0"/>
            </p:cNvCxnSpPr>
            <p:nvPr/>
          </p:nvCxnSpPr>
          <p:spPr bwMode="auto">
            <a:xfrm rot="10800000" flipV="1">
              <a:off x="1348" y="1965"/>
              <a:ext cx="721" cy="63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6920" name="Text Box 24"/>
            <p:cNvSpPr txBox="1">
              <a:spLocks noChangeArrowheads="1"/>
            </p:cNvSpPr>
            <p:nvPr/>
          </p:nvSpPr>
          <p:spPr bwMode="auto">
            <a:xfrm>
              <a:off x="1726" y="1050"/>
              <a:ext cx="2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6921" name="Text Box 25"/>
            <p:cNvSpPr txBox="1">
              <a:spLocks noChangeArrowheads="1"/>
            </p:cNvSpPr>
            <p:nvPr/>
          </p:nvSpPr>
          <p:spPr bwMode="auto">
            <a:xfrm>
              <a:off x="1109" y="1346"/>
              <a:ext cx="25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6922" name="Text Box 26"/>
            <p:cNvSpPr txBox="1">
              <a:spLocks noChangeArrowheads="1"/>
            </p:cNvSpPr>
            <p:nvPr/>
          </p:nvSpPr>
          <p:spPr bwMode="auto">
            <a:xfrm>
              <a:off x="1109" y="2534"/>
              <a:ext cx="25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sp>
          <p:nvSpPr>
            <p:cNvPr id="336923" name="Text Box 27"/>
            <p:cNvSpPr txBox="1">
              <a:spLocks noChangeArrowheads="1"/>
            </p:cNvSpPr>
            <p:nvPr/>
          </p:nvSpPr>
          <p:spPr bwMode="auto">
            <a:xfrm>
              <a:off x="1833" y="2111"/>
              <a:ext cx="2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6924" name="Text Box 28"/>
            <p:cNvSpPr txBox="1">
              <a:spLocks noChangeArrowheads="1"/>
            </p:cNvSpPr>
            <p:nvPr/>
          </p:nvSpPr>
          <p:spPr bwMode="auto">
            <a:xfrm>
              <a:off x="681" y="2927"/>
              <a:ext cx="284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yes</a:t>
              </a:r>
            </a:p>
          </p:txBody>
        </p:sp>
        <p:sp>
          <p:nvSpPr>
            <p:cNvPr id="336925" name="Text Box 29"/>
            <p:cNvSpPr txBox="1">
              <a:spLocks noChangeArrowheads="1"/>
            </p:cNvSpPr>
            <p:nvPr/>
          </p:nvSpPr>
          <p:spPr bwMode="auto">
            <a:xfrm>
              <a:off x="1719" y="2958"/>
              <a:ext cx="250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14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no</a:t>
              </a:r>
            </a:p>
          </p:txBody>
        </p:sp>
        <p:grpSp>
          <p:nvGrpSpPr>
            <p:cNvPr id="336926" name="Group 30"/>
            <p:cNvGrpSpPr>
              <a:grpSpLocks/>
            </p:cNvGrpSpPr>
            <p:nvPr/>
          </p:nvGrpSpPr>
          <p:grpSpPr bwMode="auto">
            <a:xfrm>
              <a:off x="924" y="1053"/>
              <a:ext cx="848" cy="975"/>
              <a:chOff x="912" y="904"/>
              <a:chExt cx="960" cy="1104"/>
            </a:xfrm>
          </p:grpSpPr>
          <p:sp>
            <p:nvSpPr>
              <p:cNvPr id="336927" name="AutoShape 31"/>
              <p:cNvSpPr>
                <a:spLocks noChangeArrowheads="1"/>
              </p:cNvSpPr>
              <p:nvPr/>
            </p:nvSpPr>
            <p:spPr bwMode="auto">
              <a:xfrm>
                <a:off x="912" y="904"/>
                <a:ext cx="960" cy="432"/>
              </a:xfrm>
              <a:prstGeom prst="flowChartDecision">
                <a:avLst/>
              </a:prstGeom>
              <a:solidFill>
                <a:srgbClr val="FFCC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20000"/>
                  </a:spcBef>
                </a:pPr>
                <a:r>
                  <a:rPr lang="en-US" altLang="zh-CN" sz="1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N &lt; 0</a:t>
                </a:r>
              </a:p>
            </p:txBody>
          </p:sp>
          <p:cxnSp>
            <p:nvCxnSpPr>
              <p:cNvPr id="336928" name="AutoShape 32"/>
              <p:cNvCxnSpPr>
                <a:cxnSpLocks noChangeShapeType="1"/>
                <a:stCxn id="336927" idx="2"/>
                <a:endCxn id="336900" idx="0"/>
              </p:cNvCxnSpPr>
              <p:nvPr/>
            </p:nvCxnSpPr>
            <p:spPr bwMode="auto">
              <a:xfrm rot="5400000">
                <a:off x="1056" y="1672"/>
                <a:ext cx="672" cy="0"/>
              </a:xfrm>
              <a:prstGeom prst="straightConnector1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36929" name="Text Box 33"/>
          <p:cNvSpPr txBox="1">
            <a:spLocks noChangeArrowheads="1"/>
          </p:cNvSpPr>
          <p:nvPr/>
        </p:nvSpPr>
        <p:spPr bwMode="auto">
          <a:xfrm>
            <a:off x="5400675" y="1066800"/>
            <a:ext cx="3352800" cy="266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Tests for complete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statement coverage:</a:t>
            </a:r>
            <a:b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1800" dirty="0" err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18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N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b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	-1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0	-1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is not sufficient for branch coverage;</a:t>
            </a:r>
          </a:p>
        </p:txBody>
      </p:sp>
      <p:sp>
        <p:nvSpPr>
          <p:cNvPr id="336930" name="Text Box 34"/>
          <p:cNvSpPr txBox="1">
            <a:spLocks noChangeArrowheads="1"/>
          </p:cNvSpPr>
          <p:nvPr/>
        </p:nvSpPr>
        <p:spPr bwMode="auto">
          <a:xfrm>
            <a:off x="5400675" y="3693855"/>
            <a:ext cx="2570162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Take: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i="1" dirty="0" err="1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maxint</a:t>
            </a:r>
            <a:r>
              <a:rPr lang="en-US" altLang="zh-CN" sz="2000" i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	N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	3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0	-1</a:t>
            </a: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for complete</a:t>
            </a:r>
            <a:b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</a:b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 coverage</a:t>
            </a:r>
          </a:p>
        </p:txBody>
      </p:sp>
      <p:sp>
        <p:nvSpPr>
          <p:cNvPr id="336933" name="Rectangle 37"/>
          <p:cNvSpPr>
            <a:spLocks noChangeArrowheads="1"/>
          </p:cNvSpPr>
          <p:nvPr/>
        </p:nvSpPr>
        <p:spPr bwMode="auto">
          <a:xfrm>
            <a:off x="7092950" y="2362200"/>
            <a:ext cx="11384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(N&gt;=0)</a:t>
            </a:r>
            <a:endParaRPr lang="zh-CN" altLang="en-US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36934" name="Line 38"/>
          <p:cNvSpPr>
            <a:spLocks noChangeShapeType="1"/>
          </p:cNvSpPr>
          <p:nvPr/>
        </p:nvSpPr>
        <p:spPr bwMode="auto">
          <a:xfrm>
            <a:off x="7200900" y="2527300"/>
            <a:ext cx="900113" cy="17938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35" name="Line 39"/>
          <p:cNvSpPr>
            <a:spLocks noChangeShapeType="1"/>
          </p:cNvSpPr>
          <p:nvPr/>
        </p:nvSpPr>
        <p:spPr bwMode="auto">
          <a:xfrm flipV="1">
            <a:off x="7235825" y="2527300"/>
            <a:ext cx="792163" cy="2159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36" name="Line 40"/>
          <p:cNvSpPr>
            <a:spLocks noChangeShapeType="1"/>
          </p:cNvSpPr>
          <p:nvPr/>
        </p:nvSpPr>
        <p:spPr bwMode="auto">
          <a:xfrm flipH="1" flipV="1">
            <a:off x="2411413" y="2338354"/>
            <a:ext cx="4789487" cy="288925"/>
          </a:xfrm>
          <a:prstGeom prst="line">
            <a:avLst/>
          </a:prstGeom>
          <a:ln>
            <a:headEnd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37" name="Rectangle 41"/>
          <p:cNvSpPr>
            <a:spLocks noChangeArrowheads="1"/>
          </p:cNvSpPr>
          <p:nvPr/>
        </p:nvSpPr>
        <p:spPr bwMode="auto">
          <a:xfrm>
            <a:off x="2771775" y="1258854"/>
            <a:ext cx="12704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result=0   </a:t>
            </a:r>
            <a:r>
              <a:rPr lang="en-US" altLang="zh-CN" sz="1400" b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</a:t>
            </a:r>
            <a:r>
              <a:rPr lang="en-US" altLang="zh-CN" sz="14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=0</a:t>
            </a:r>
            <a:endParaRPr lang="zh-CN" altLang="en-US" sz="14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36938" name="Rectangle 42"/>
          <p:cNvSpPr>
            <a:spLocks noChangeArrowheads="1"/>
          </p:cNvSpPr>
          <p:nvPr/>
        </p:nvSpPr>
        <p:spPr bwMode="auto">
          <a:xfrm>
            <a:off x="5334000" y="2117725"/>
            <a:ext cx="1366838" cy="396875"/>
          </a:xfrm>
          <a:prstGeom prst="rect">
            <a:avLst/>
          </a:prstGeom>
          <a:noFill/>
          <a:ln w="19050">
            <a:solidFill>
              <a:srgbClr val="13BBB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40" name="Freeform 44"/>
          <p:cNvSpPr>
            <a:spLocks/>
          </p:cNvSpPr>
          <p:nvPr/>
        </p:nvSpPr>
        <p:spPr bwMode="auto">
          <a:xfrm>
            <a:off x="1295400" y="1258854"/>
            <a:ext cx="3259138" cy="4914900"/>
          </a:xfrm>
          <a:custGeom>
            <a:avLst/>
            <a:gdLst>
              <a:gd name="T0" fmla="*/ 703 w 2053"/>
              <a:gd name="T1" fmla="*/ 0 h 3096"/>
              <a:gd name="T2" fmla="*/ 703 w 2053"/>
              <a:gd name="T3" fmla="*/ 363 h 3096"/>
              <a:gd name="T4" fmla="*/ 885 w 2053"/>
              <a:gd name="T5" fmla="*/ 431 h 3096"/>
              <a:gd name="T6" fmla="*/ 1633 w 2053"/>
              <a:gd name="T7" fmla="*/ 454 h 3096"/>
              <a:gd name="T8" fmla="*/ 1905 w 2053"/>
              <a:gd name="T9" fmla="*/ 476 h 3096"/>
              <a:gd name="T10" fmla="*/ 1883 w 2053"/>
              <a:gd name="T11" fmla="*/ 816 h 3096"/>
              <a:gd name="T12" fmla="*/ 885 w 2053"/>
              <a:gd name="T13" fmla="*/ 839 h 3096"/>
              <a:gd name="T14" fmla="*/ 681 w 2053"/>
              <a:gd name="T15" fmla="*/ 839 h 3096"/>
              <a:gd name="T16" fmla="*/ 681 w 2053"/>
              <a:gd name="T17" fmla="*/ 1361 h 3096"/>
              <a:gd name="T18" fmla="*/ 681 w 2053"/>
              <a:gd name="T19" fmla="*/ 1973 h 3096"/>
              <a:gd name="T20" fmla="*/ 681 w 2053"/>
              <a:gd name="T21" fmla="*/ 2177 h 3096"/>
              <a:gd name="T22" fmla="*/ 681 w 2053"/>
              <a:gd name="T23" fmla="*/ 2359 h 3096"/>
              <a:gd name="T24" fmla="*/ 182 w 2053"/>
              <a:gd name="T25" fmla="*/ 2336 h 3096"/>
              <a:gd name="T26" fmla="*/ 23 w 2053"/>
              <a:gd name="T27" fmla="*/ 2449 h 3096"/>
              <a:gd name="T28" fmla="*/ 46 w 2053"/>
              <a:gd name="T29" fmla="*/ 2994 h 3096"/>
              <a:gd name="T30" fmla="*/ 295 w 2053"/>
              <a:gd name="T31" fmla="*/ 3062 h 3096"/>
              <a:gd name="T32" fmla="*/ 613 w 2053"/>
              <a:gd name="T33" fmla="*/ 3062 h 3096"/>
              <a:gd name="T34" fmla="*/ 681 w 2053"/>
              <a:gd name="T35" fmla="*/ 3084 h 3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53" h="3096">
                <a:moveTo>
                  <a:pt x="703" y="0"/>
                </a:moveTo>
                <a:cubicBezTo>
                  <a:pt x="688" y="145"/>
                  <a:pt x="673" y="291"/>
                  <a:pt x="703" y="363"/>
                </a:cubicBezTo>
                <a:cubicBezTo>
                  <a:pt x="733" y="435"/>
                  <a:pt x="730" y="416"/>
                  <a:pt x="885" y="431"/>
                </a:cubicBezTo>
                <a:cubicBezTo>
                  <a:pt x="1040" y="446"/>
                  <a:pt x="1463" y="447"/>
                  <a:pt x="1633" y="454"/>
                </a:cubicBezTo>
                <a:cubicBezTo>
                  <a:pt x="1803" y="461"/>
                  <a:pt x="1863" y="416"/>
                  <a:pt x="1905" y="476"/>
                </a:cubicBezTo>
                <a:cubicBezTo>
                  <a:pt x="1947" y="536"/>
                  <a:pt x="2053" y="755"/>
                  <a:pt x="1883" y="816"/>
                </a:cubicBezTo>
                <a:cubicBezTo>
                  <a:pt x="1713" y="877"/>
                  <a:pt x="1085" y="835"/>
                  <a:pt x="885" y="839"/>
                </a:cubicBezTo>
                <a:cubicBezTo>
                  <a:pt x="685" y="843"/>
                  <a:pt x="715" y="752"/>
                  <a:pt x="681" y="839"/>
                </a:cubicBezTo>
                <a:cubicBezTo>
                  <a:pt x="647" y="926"/>
                  <a:pt x="681" y="1172"/>
                  <a:pt x="681" y="1361"/>
                </a:cubicBezTo>
                <a:cubicBezTo>
                  <a:pt x="681" y="1550"/>
                  <a:pt x="681" y="1837"/>
                  <a:pt x="681" y="1973"/>
                </a:cubicBezTo>
                <a:cubicBezTo>
                  <a:pt x="681" y="2109"/>
                  <a:pt x="681" y="2113"/>
                  <a:pt x="681" y="2177"/>
                </a:cubicBezTo>
                <a:cubicBezTo>
                  <a:pt x="681" y="2241"/>
                  <a:pt x="764" y="2333"/>
                  <a:pt x="681" y="2359"/>
                </a:cubicBezTo>
                <a:cubicBezTo>
                  <a:pt x="598" y="2385"/>
                  <a:pt x="292" y="2321"/>
                  <a:pt x="182" y="2336"/>
                </a:cubicBezTo>
                <a:cubicBezTo>
                  <a:pt x="72" y="2351"/>
                  <a:pt x="46" y="2339"/>
                  <a:pt x="23" y="2449"/>
                </a:cubicBezTo>
                <a:cubicBezTo>
                  <a:pt x="0" y="2559"/>
                  <a:pt x="1" y="2892"/>
                  <a:pt x="46" y="2994"/>
                </a:cubicBezTo>
                <a:cubicBezTo>
                  <a:pt x="91" y="3096"/>
                  <a:pt x="201" y="3051"/>
                  <a:pt x="295" y="3062"/>
                </a:cubicBezTo>
                <a:cubicBezTo>
                  <a:pt x="389" y="3073"/>
                  <a:pt x="549" y="3058"/>
                  <a:pt x="613" y="3062"/>
                </a:cubicBezTo>
                <a:cubicBezTo>
                  <a:pt x="677" y="3066"/>
                  <a:pt x="679" y="3075"/>
                  <a:pt x="681" y="3084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336941" name="Freeform 45"/>
          <p:cNvSpPr>
            <a:spLocks/>
          </p:cNvSpPr>
          <p:nvPr/>
        </p:nvSpPr>
        <p:spPr bwMode="auto">
          <a:xfrm>
            <a:off x="2190750" y="1295367"/>
            <a:ext cx="2422525" cy="4954587"/>
          </a:xfrm>
          <a:custGeom>
            <a:avLst/>
            <a:gdLst>
              <a:gd name="T0" fmla="*/ 162 w 1526"/>
              <a:gd name="T1" fmla="*/ 0 h 3121"/>
              <a:gd name="T2" fmla="*/ 139 w 1526"/>
              <a:gd name="T3" fmla="*/ 385 h 3121"/>
              <a:gd name="T4" fmla="*/ 820 w 1526"/>
              <a:gd name="T5" fmla="*/ 453 h 3121"/>
              <a:gd name="T6" fmla="*/ 1341 w 1526"/>
              <a:gd name="T7" fmla="*/ 453 h 3121"/>
              <a:gd name="T8" fmla="*/ 1409 w 1526"/>
              <a:gd name="T9" fmla="*/ 748 h 3121"/>
              <a:gd name="T10" fmla="*/ 638 w 1526"/>
              <a:gd name="T11" fmla="*/ 816 h 3121"/>
              <a:gd name="T12" fmla="*/ 94 w 1526"/>
              <a:gd name="T13" fmla="*/ 862 h 3121"/>
              <a:gd name="T14" fmla="*/ 162 w 1526"/>
              <a:gd name="T15" fmla="*/ 1542 h 3121"/>
              <a:gd name="T16" fmla="*/ 1069 w 1526"/>
              <a:gd name="T17" fmla="*/ 1497 h 3121"/>
              <a:gd name="T18" fmla="*/ 1296 w 1526"/>
              <a:gd name="T19" fmla="*/ 1451 h 3121"/>
              <a:gd name="T20" fmla="*/ 1182 w 1526"/>
              <a:gd name="T21" fmla="*/ 1088 h 3121"/>
              <a:gd name="T22" fmla="*/ 729 w 1526"/>
              <a:gd name="T23" fmla="*/ 1111 h 3121"/>
              <a:gd name="T24" fmla="*/ 185 w 1526"/>
              <a:gd name="T25" fmla="*/ 1111 h 3121"/>
              <a:gd name="T26" fmla="*/ 117 w 1526"/>
              <a:gd name="T27" fmla="*/ 1905 h 3121"/>
              <a:gd name="T28" fmla="*/ 162 w 1526"/>
              <a:gd name="T29" fmla="*/ 2313 h 3121"/>
              <a:gd name="T30" fmla="*/ 752 w 1526"/>
              <a:gd name="T31" fmla="*/ 2313 h 3121"/>
              <a:gd name="T32" fmla="*/ 797 w 1526"/>
              <a:gd name="T33" fmla="*/ 2699 h 3121"/>
              <a:gd name="T34" fmla="*/ 706 w 1526"/>
              <a:gd name="T35" fmla="*/ 3061 h 3121"/>
              <a:gd name="T36" fmla="*/ 275 w 1526"/>
              <a:gd name="T37" fmla="*/ 3061 h 3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526" h="3121">
                <a:moveTo>
                  <a:pt x="162" y="0"/>
                </a:moveTo>
                <a:cubicBezTo>
                  <a:pt x="95" y="154"/>
                  <a:pt x="29" y="309"/>
                  <a:pt x="139" y="385"/>
                </a:cubicBezTo>
                <a:cubicBezTo>
                  <a:pt x="249" y="461"/>
                  <a:pt x="620" y="442"/>
                  <a:pt x="820" y="453"/>
                </a:cubicBezTo>
                <a:cubicBezTo>
                  <a:pt x="1020" y="464"/>
                  <a:pt x="1243" y="404"/>
                  <a:pt x="1341" y="453"/>
                </a:cubicBezTo>
                <a:cubicBezTo>
                  <a:pt x="1439" y="502"/>
                  <a:pt x="1526" y="687"/>
                  <a:pt x="1409" y="748"/>
                </a:cubicBezTo>
                <a:cubicBezTo>
                  <a:pt x="1292" y="809"/>
                  <a:pt x="857" y="797"/>
                  <a:pt x="638" y="816"/>
                </a:cubicBezTo>
                <a:cubicBezTo>
                  <a:pt x="419" y="835"/>
                  <a:pt x="173" y="741"/>
                  <a:pt x="94" y="862"/>
                </a:cubicBezTo>
                <a:cubicBezTo>
                  <a:pt x="15" y="983"/>
                  <a:pt x="0" y="1436"/>
                  <a:pt x="162" y="1542"/>
                </a:cubicBezTo>
                <a:cubicBezTo>
                  <a:pt x="324" y="1648"/>
                  <a:pt x="880" y="1512"/>
                  <a:pt x="1069" y="1497"/>
                </a:cubicBezTo>
                <a:cubicBezTo>
                  <a:pt x="1258" y="1482"/>
                  <a:pt x="1277" y="1519"/>
                  <a:pt x="1296" y="1451"/>
                </a:cubicBezTo>
                <a:cubicBezTo>
                  <a:pt x="1315" y="1383"/>
                  <a:pt x="1276" y="1145"/>
                  <a:pt x="1182" y="1088"/>
                </a:cubicBezTo>
                <a:cubicBezTo>
                  <a:pt x="1088" y="1031"/>
                  <a:pt x="895" y="1107"/>
                  <a:pt x="729" y="1111"/>
                </a:cubicBezTo>
                <a:cubicBezTo>
                  <a:pt x="563" y="1115"/>
                  <a:pt x="287" y="979"/>
                  <a:pt x="185" y="1111"/>
                </a:cubicBezTo>
                <a:cubicBezTo>
                  <a:pt x="83" y="1243"/>
                  <a:pt x="121" y="1705"/>
                  <a:pt x="117" y="1905"/>
                </a:cubicBezTo>
                <a:cubicBezTo>
                  <a:pt x="113" y="2105"/>
                  <a:pt x="56" y="2245"/>
                  <a:pt x="162" y="2313"/>
                </a:cubicBezTo>
                <a:cubicBezTo>
                  <a:pt x="268" y="2381"/>
                  <a:pt x="646" y="2249"/>
                  <a:pt x="752" y="2313"/>
                </a:cubicBezTo>
                <a:cubicBezTo>
                  <a:pt x="858" y="2377"/>
                  <a:pt x="805" y="2574"/>
                  <a:pt x="797" y="2699"/>
                </a:cubicBezTo>
                <a:cubicBezTo>
                  <a:pt x="789" y="2824"/>
                  <a:pt x="793" y="3001"/>
                  <a:pt x="706" y="3061"/>
                </a:cubicBezTo>
                <a:cubicBezTo>
                  <a:pt x="619" y="3121"/>
                  <a:pt x="447" y="3091"/>
                  <a:pt x="275" y="3061"/>
                </a:cubicBezTo>
              </a:path>
            </a:pathLst>
          </a:custGeom>
          <a:noFill/>
          <a:ln w="28575" cap="flat" cmpd="sng">
            <a:solidFill>
              <a:srgbClr val="FF33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453960" y="708120"/>
              <a:ext cx="7780680" cy="4377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00" y="697680"/>
                <a:ext cx="7796880" cy="43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0429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36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6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6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6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336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33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33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30" grpId="0" autoUpdateAnimBg="0"/>
      <p:bldP spid="3369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Control Flow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05746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How do we define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“complete” testing?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76608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1)  Exercise every path from entry to exit.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2)  Exercise every statement at least once. 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3)  Exercise every branch (in each direction)  at least once. 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Clearly, 1 implies 2 and 3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However, 1 is impractical for most routines.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Also, 2 is not equal to 3 in languages with </a:t>
            </a:r>
            <a:r>
              <a:rPr lang="en-US" altLang="zh-CN" sz="2400" dirty="0" err="1" smtClean="0">
                <a:latin typeface="Cambria" panose="02040503050406030204" pitchFamily="18" charset="0"/>
              </a:rPr>
              <a:t>goto</a:t>
            </a:r>
            <a:r>
              <a:rPr lang="en-US" altLang="zh-CN" sz="2400" dirty="0" smtClean="0">
                <a:latin typeface="Cambria" panose="02040503050406030204" pitchFamily="18" charset="0"/>
              </a:rPr>
              <a:t> statements.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56760" y="1337760"/>
              <a:ext cx="8625600" cy="3636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960" y="1328760"/>
                <a:ext cx="8646120" cy="36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66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066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smtClean="0">
                <a:latin typeface="Cambria" panose="02040503050406030204" pitchFamily="18" charset="0"/>
              </a:rPr>
              <a:t>Demonstration that</a:t>
            </a:r>
            <a:br>
              <a:rPr lang="en-US" altLang="zh-CN" sz="2400" smtClean="0">
                <a:latin typeface="Cambria" panose="02040503050406030204" pitchFamily="18" charset="0"/>
              </a:rPr>
            </a:br>
            <a:r>
              <a:rPr lang="en-US" altLang="zh-CN" sz="2400" smtClean="0">
                <a:latin typeface="Cambria" panose="02040503050406030204" pitchFamily="18" charset="0"/>
              </a:rPr>
              <a:t> 2 does not imply 3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0" y="2286000"/>
            <a:ext cx="4191000" cy="4419600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u="sng" dirty="0" smtClean="0">
                <a:latin typeface="Cambria" panose="02040503050406030204" pitchFamily="18" charset="0"/>
              </a:rPr>
              <a:t>2.Statement Coverage: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                </a:t>
            </a:r>
            <a:r>
              <a:rPr lang="en-US" altLang="zh-CN" sz="2000" dirty="0" smtClean="0">
                <a:latin typeface="Cambria" panose="02040503050406030204" pitchFamily="18" charset="0"/>
              </a:rPr>
              <a:t>For x &lt; 0 the program produces the correct result AND every statement has been executed.</a:t>
            </a:r>
          </a:p>
          <a:p>
            <a:endParaRPr lang="en-US" altLang="zh-CN" sz="2000" dirty="0" smtClean="0">
              <a:latin typeface="Cambria" panose="02040503050406030204" pitchFamily="18" charset="0"/>
            </a:endParaRPr>
          </a:p>
          <a:p>
            <a:r>
              <a:rPr lang="en-US" altLang="zh-CN" sz="2000" b="1" u="sng" dirty="0" smtClean="0">
                <a:latin typeface="Cambria" panose="02040503050406030204" pitchFamily="18" charset="0"/>
              </a:rPr>
              <a:t>3.Branch Coverage: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 </a:t>
            </a:r>
          </a:p>
          <a:p>
            <a:r>
              <a:rPr lang="en-US" altLang="zh-CN" sz="2000" dirty="0" smtClean="0">
                <a:latin typeface="Cambria" panose="02040503050406030204" pitchFamily="18" charset="0"/>
              </a:rPr>
              <a:t>Would have found the bug!  Therefore 2 does not imply 3.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819400" y="3367087"/>
            <a:ext cx="533400" cy="4572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endParaRPr lang="en-US" altLang="zh-CN" sz="20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886200" y="3367087"/>
            <a:ext cx="533400" cy="4572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endParaRPr lang="en-US" altLang="zh-CN" sz="2000" b="1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7" name="AutoShape 6"/>
          <p:cNvCxnSpPr>
            <a:cxnSpLocks noChangeShapeType="1"/>
            <a:stCxn id="5" idx="6"/>
            <a:endCxn id="6" idx="2"/>
          </p:cNvCxnSpPr>
          <p:nvPr/>
        </p:nvCxnSpPr>
        <p:spPr bwMode="auto">
          <a:xfrm>
            <a:off x="3367088" y="3595687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7"/>
          <p:cNvCxnSpPr>
            <a:cxnSpLocks noChangeShapeType="1"/>
            <a:stCxn id="5" idx="0"/>
            <a:endCxn id="6" idx="0"/>
          </p:cNvCxnSpPr>
          <p:nvPr/>
        </p:nvCxnSpPr>
        <p:spPr bwMode="auto">
          <a:xfrm rot="5400000" flipV="1">
            <a:off x="3618706" y="2820194"/>
            <a:ext cx="1587" cy="1066800"/>
          </a:xfrm>
          <a:prstGeom prst="bentConnector3">
            <a:avLst>
              <a:gd name="adj1" fmla="val -19900005"/>
            </a:avLst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1000" y="2162651"/>
            <a:ext cx="230011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b="1" dirty="0">
                <a:latin typeface="Cambria" panose="02040503050406030204" pitchFamily="18" charset="0"/>
                <a:ea typeface="宋体" panose="02010600030101010101" pitchFamily="2" charset="-122"/>
              </a:rPr>
              <a:t>Correct Code</a:t>
            </a:r>
            <a:endParaRPr lang="en-US" altLang="zh-CN" sz="18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1   if (x &gt;= 0 ) {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  x = x + A;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  }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2   x = x + A</a:t>
            </a:r>
            <a:endParaRPr lang="en-US" altLang="zh-CN" sz="28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04800" y="4328519"/>
            <a:ext cx="26704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b="1" dirty="0">
                <a:latin typeface="Cambria" panose="02040503050406030204" pitchFamily="18" charset="0"/>
                <a:ea typeface="宋体" panose="02010600030101010101" pitchFamily="2" charset="-122"/>
              </a:rPr>
              <a:t>Buggy Code</a:t>
            </a:r>
            <a:endParaRPr lang="en-US" altLang="zh-CN" sz="1800" b="1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1   if (x &gt;= 0 ) {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/</a:t>
            </a:r>
            <a:r>
              <a:rPr kumimoji="1"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* missing statement */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    }</a:t>
            </a:r>
          </a:p>
          <a:p>
            <a:r>
              <a:rPr lang="en-US" altLang="zh-CN" sz="1800" dirty="0">
                <a:latin typeface="Cambria" panose="02040503050406030204" pitchFamily="18" charset="0"/>
                <a:ea typeface="宋体" panose="02010600030101010101" pitchFamily="2" charset="-122"/>
              </a:rPr>
              <a:t>2   x = x + A</a:t>
            </a:r>
            <a:endParaRPr lang="en-US" altLang="zh-CN" sz="28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Rectangle 16"/>
          <p:cNvSpPr txBox="1">
            <a:spLocks noChangeArrowheads="1"/>
          </p:cNvSpPr>
          <p:nvPr/>
        </p:nvSpPr>
        <p:spPr bwMode="auto">
          <a:xfrm>
            <a:off x="25908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3" name="Rectangle 16"/>
          <p:cNvSpPr txBox="1">
            <a:spLocks noChangeArrowheads="1"/>
          </p:cNvSpPr>
          <p:nvPr/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Control Flow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160080" y="3093480"/>
              <a:ext cx="3342240" cy="1070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2160" y="3090240"/>
                <a:ext cx="3353040" cy="10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18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9906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smtClean="0">
                <a:latin typeface="Cambria" panose="02040503050406030204" pitchFamily="18" charset="0"/>
              </a:rPr>
              <a:t>Demonstration that </a:t>
            </a:r>
            <a:br>
              <a:rPr lang="en-US" altLang="zh-CN" sz="2400" smtClean="0">
                <a:latin typeface="Cambria" panose="02040503050406030204" pitchFamily="18" charset="0"/>
              </a:rPr>
            </a:br>
            <a:r>
              <a:rPr lang="en-US" altLang="zh-CN" sz="2400" smtClean="0">
                <a:latin typeface="Cambria" panose="02040503050406030204" pitchFamily="18" charset="0"/>
              </a:rPr>
              <a:t>3 Does not Imply 2</a:t>
            </a:r>
            <a:endParaRPr lang="en-US" altLang="zh-CN" sz="24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10098" y="2209800"/>
            <a:ext cx="4305302" cy="4114800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u="sng" dirty="0" smtClean="0">
                <a:latin typeface="Cambria" panose="02040503050406030204" pitchFamily="18" charset="0"/>
              </a:rPr>
              <a:t>Branch Coverage:</a:t>
            </a:r>
            <a:r>
              <a:rPr lang="en-US" altLang="zh-CN" sz="2000" dirty="0" smtClean="0">
                <a:latin typeface="Cambria" panose="02040503050406030204" pitchFamily="18" charset="0"/>
              </a:rPr>
              <a:t> Does not exercise dead code.  Therefore 3 does not imply 2.</a:t>
            </a:r>
          </a:p>
          <a:p>
            <a:r>
              <a:rPr lang="en-US" altLang="zh-CN" sz="2000" dirty="0" smtClean="0">
                <a:latin typeface="Cambria" panose="02040503050406030204" pitchFamily="18" charset="0"/>
              </a:rPr>
              <a:t>However, 3 implies 2 for programs written in a structured programming language without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goto</a:t>
            </a:r>
            <a:r>
              <a:rPr lang="en-US" altLang="zh-CN" sz="2000" dirty="0" smtClean="0">
                <a:latin typeface="Cambria" panose="02040503050406030204" pitchFamily="18" charset="0"/>
              </a:rPr>
              <a:t> statements.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600" y="2014735"/>
            <a:ext cx="2819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1           if (x &lt; 0) {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2               </a:t>
            </a:r>
            <a:r>
              <a:rPr lang="en-US" altLang="zh-CN" sz="2000" dirty="0" err="1">
                <a:latin typeface="Cambria" panose="02040503050406030204" pitchFamily="18" charset="0"/>
                <a:ea typeface="宋体" panose="02010600030101010101" pitchFamily="2" charset="-122"/>
              </a:rPr>
              <a:t>goto</a:t>
            </a:r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200;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               x = x + </a:t>
            </a:r>
            <a:r>
              <a:rPr lang="en-US" altLang="zh-CN" sz="2000" dirty="0" smtClean="0">
                <a:latin typeface="Cambria" panose="02040503050406030204" pitchFamily="18" charset="0"/>
                <a:ea typeface="宋体" panose="02010600030101010101" pitchFamily="2" charset="-122"/>
              </a:rPr>
              <a:t>A</a:t>
            </a:r>
            <a:endParaRPr lang="en-US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           } else</a:t>
            </a: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                 x = x + </a:t>
            </a:r>
            <a:r>
              <a:rPr lang="en-US" altLang="zh-CN" sz="2000" dirty="0" smtClean="0">
                <a:latin typeface="Cambria" panose="02040503050406030204" pitchFamily="18" charset="0"/>
                <a:ea typeface="宋体" panose="02010600030101010101" pitchFamily="2" charset="-122"/>
              </a:rPr>
              <a:t>B</a:t>
            </a:r>
            <a:endParaRPr lang="en-US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Cambria" panose="02040503050406030204" pitchFamily="18" charset="0"/>
                <a:ea typeface="宋体" panose="02010600030101010101" pitchFamily="2" charset="-122"/>
              </a:rPr>
              <a:t>3  200:  x = x + </a:t>
            </a:r>
            <a:r>
              <a:rPr lang="en-US" altLang="zh-CN" sz="2000" dirty="0" smtClean="0">
                <a:latin typeface="Cambria" panose="02040503050406030204" pitchFamily="18" charset="0"/>
                <a:ea typeface="宋体" panose="02010600030101010101" pitchFamily="2" charset="-122"/>
              </a:rPr>
              <a:t>C</a:t>
            </a:r>
            <a:endParaRPr lang="en-US" altLang="zh-CN" sz="2000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838200" y="5057775"/>
            <a:ext cx="685800" cy="6096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1</a:t>
            </a:r>
            <a:endParaRPr kumimoji="1" lang="en-US" altLang="zh-CN" sz="200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905000" y="5057775"/>
            <a:ext cx="685800" cy="6096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2</a:t>
            </a:r>
            <a:endParaRPr kumimoji="1" lang="en-US" altLang="zh-CN" sz="200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43300" y="5043487"/>
            <a:ext cx="685800" cy="609600"/>
          </a:xfrm>
          <a:prstGeom prst="ellipse">
            <a:avLst/>
          </a:prstGeom>
          <a:solidFill>
            <a:srgbClr val="99CC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b="1">
                <a:latin typeface="Cambria" panose="02040503050406030204" pitchFamily="18" charset="0"/>
                <a:ea typeface="宋体" panose="02010600030101010101" pitchFamily="2" charset="-122"/>
              </a:rPr>
              <a:t>3</a:t>
            </a:r>
            <a:endParaRPr kumimoji="1" lang="en-US" altLang="zh-CN" sz="200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cxnSp>
        <p:nvCxnSpPr>
          <p:cNvPr id="9" name="AutoShape 8"/>
          <p:cNvCxnSpPr>
            <a:cxnSpLocks noChangeShapeType="1"/>
            <a:stCxn id="6" idx="6"/>
            <a:endCxn id="7" idx="2"/>
          </p:cNvCxnSpPr>
          <p:nvPr/>
        </p:nvCxnSpPr>
        <p:spPr bwMode="auto">
          <a:xfrm>
            <a:off x="1538288" y="5362575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9"/>
          <p:cNvCxnSpPr>
            <a:cxnSpLocks noChangeShapeType="1"/>
            <a:stCxn id="6" idx="0"/>
            <a:endCxn id="8" idx="0"/>
          </p:cNvCxnSpPr>
          <p:nvPr/>
        </p:nvCxnSpPr>
        <p:spPr bwMode="auto">
          <a:xfrm rot="16200000">
            <a:off x="2526506" y="3683794"/>
            <a:ext cx="14287" cy="2705100"/>
          </a:xfrm>
          <a:prstGeom prst="bentConnector3">
            <a:avLst>
              <a:gd name="adj1" fmla="val 604444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0"/>
          <p:cNvCxnSpPr>
            <a:cxnSpLocks noChangeShapeType="1"/>
            <a:stCxn id="7" idx="4"/>
            <a:endCxn id="8" idx="4"/>
          </p:cNvCxnSpPr>
          <p:nvPr/>
        </p:nvCxnSpPr>
        <p:spPr bwMode="auto">
          <a:xfrm rot="5400000" flipH="1" flipV="1">
            <a:off x="3059906" y="4855369"/>
            <a:ext cx="14287" cy="1638300"/>
          </a:xfrm>
          <a:prstGeom prst="bentConnector3">
            <a:avLst>
              <a:gd name="adj1" fmla="val -6133333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Control Flow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057320" y="1746000"/>
              <a:ext cx="6241320" cy="1653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9400" y="1735200"/>
                <a:ext cx="6256800" cy="16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5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Control-flow Testing Criteria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We have explored 3 testing criteria from an infinite set of strategies: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1) Path Testing (      ):</a:t>
            </a:r>
          </a:p>
          <a:p>
            <a:pPr lvl="2"/>
            <a:r>
              <a:rPr lang="en-US" altLang="zh-CN" dirty="0" smtClean="0">
                <a:latin typeface="Cambria" panose="02040503050406030204" pitchFamily="18" charset="0"/>
              </a:rPr>
              <a:t>100% path coverage.</a:t>
            </a:r>
          </a:p>
          <a:p>
            <a:pPr lvl="2"/>
            <a:r>
              <a:rPr lang="en-US" altLang="zh-CN" dirty="0" smtClean="0">
                <a:latin typeface="Cambria" panose="02040503050406030204" pitchFamily="18" charset="0"/>
              </a:rPr>
              <a:t>Execute all possible control flow paths through the program.  </a:t>
            </a:r>
          </a:p>
          <a:p>
            <a:pPr lvl="1"/>
            <a:endParaRPr lang="en-US" altLang="zh-CN" dirty="0">
              <a:latin typeface="Cambria" panose="020405030504060302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429000" y="3147218"/>
          <a:ext cx="5016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" name="Equation" r:id="rId5" imgW="190440" imgH="215640" progId="Equation.3">
                  <p:embed/>
                </p:oleObj>
              </mc:Choice>
              <mc:Fallback>
                <p:oleObj name="Equation" r:id="rId5" imgW="19044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147218"/>
                        <a:ext cx="50165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Control Flow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1922400" y="3081240"/>
              <a:ext cx="4248360" cy="1456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2680" y="3069360"/>
                <a:ext cx="4270320" cy="148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5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1219200"/>
            <a:ext cx="8077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Control-flow Testing Criteria (Cont’d)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2980" y="2087563"/>
            <a:ext cx="869002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2) Statement Testing (      ):  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100% statement coverage.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Execute all statements in a program at least once under some test.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3) Branch Testing (     ):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100% branch coverage.</a:t>
            </a:r>
          </a:p>
          <a:p>
            <a:pPr lvl="2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Execute enough tests to assure that every branch alternative has been exercised at least once under some test.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	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86200" y="1989137"/>
          <a:ext cx="4492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89137"/>
                        <a:ext cx="449262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75038" y="3523021"/>
          <a:ext cx="487362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8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3523021"/>
                        <a:ext cx="487362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743200" y="5570953"/>
          <a:ext cx="4191000" cy="906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9" name="Equation" r:id="rId9" imgW="990360" imgH="215640" progId="Equation.3">
                  <p:embed/>
                </p:oleObj>
              </mc:Choice>
              <mc:Fallback>
                <p:oleObj name="Equation" r:id="rId9" imgW="99036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570953"/>
                        <a:ext cx="4191000" cy="906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Control Flow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墨迹 1"/>
              <p14:cNvContentPartPr/>
              <p14:nvPr/>
            </p14:nvContentPartPr>
            <p14:xfrm>
              <a:off x="2648520" y="272160"/>
              <a:ext cx="6250320" cy="6256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8800" y="263520"/>
                <a:ext cx="6267600" cy="62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7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068" y="2486134"/>
            <a:ext cx="6858000" cy="1332526"/>
          </a:xfrm>
        </p:spPr>
        <p:txBody>
          <a:bodyPr anchor="ctr"/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Data Flow Testing</a:t>
            </a:r>
            <a:endParaRPr lang="zh-CN" alt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496" y="199452"/>
            <a:ext cx="3620691" cy="994172"/>
          </a:xfrm>
        </p:spPr>
        <p:txBody>
          <a:bodyPr/>
          <a:lstStyle/>
          <a:p>
            <a:r>
              <a:rPr lang="en-US" sz="3600" dirty="0" smtClean="0">
                <a:latin typeface="Cambria" panose="02040503050406030204" pitchFamily="18" charset="0"/>
              </a:rPr>
              <a:t>Data Flow</a:t>
            </a:r>
          </a:p>
        </p:txBody>
      </p:sp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417747" y="1516011"/>
            <a:ext cx="6093759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mbria" panose="02040503050406030204" pitchFamily="18" charset="0"/>
              </a:rPr>
              <a:t>Beyond structure</a:t>
            </a:r>
          </a:p>
          <a:p>
            <a:pPr>
              <a:spcBef>
                <a:spcPct val="50000"/>
              </a:spcBef>
            </a:pPr>
            <a:r>
              <a:rPr lang="en-US" u="sng" dirty="0">
                <a:latin typeface="Cambria" panose="02040503050406030204" pitchFamily="18" charset="0"/>
              </a:rPr>
              <a:t>Goal</a:t>
            </a:r>
            <a:r>
              <a:rPr lang="en-US" dirty="0">
                <a:latin typeface="Cambria" panose="02040503050406030204" pitchFamily="18" charset="0"/>
              </a:rPr>
              <a:t>: Try to ensure that values are computed and used correctly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151985" y="1281767"/>
            <a:ext cx="2331050" cy="4327473"/>
            <a:chOff x="404813" y="757238"/>
            <a:chExt cx="2657475" cy="5689600"/>
          </a:xfrm>
        </p:grpSpPr>
        <p:grpSp>
          <p:nvGrpSpPr>
            <p:cNvPr id="48" name="Group 24"/>
            <p:cNvGrpSpPr>
              <a:grpSpLocks/>
            </p:cNvGrpSpPr>
            <p:nvPr/>
          </p:nvGrpSpPr>
          <p:grpSpPr bwMode="auto">
            <a:xfrm>
              <a:off x="1309688" y="757238"/>
              <a:ext cx="574675" cy="825500"/>
              <a:chOff x="4466" y="495"/>
              <a:chExt cx="362" cy="520"/>
            </a:xfrm>
          </p:grpSpPr>
          <p:grpSp>
            <p:nvGrpSpPr>
              <p:cNvPr id="85" name="Group 9"/>
              <p:cNvGrpSpPr>
                <a:grpSpLocks/>
              </p:cNvGrpSpPr>
              <p:nvPr/>
            </p:nvGrpSpPr>
            <p:grpSpPr bwMode="auto">
              <a:xfrm>
                <a:off x="4466" y="689"/>
                <a:ext cx="362" cy="326"/>
                <a:chOff x="3826" y="2684"/>
                <a:chExt cx="362" cy="326"/>
              </a:xfrm>
            </p:grpSpPr>
            <p:sp>
              <p:nvSpPr>
                <p:cNvPr id="87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8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8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sp>
            <p:nvSpPr>
              <p:cNvPr id="86" name="Line 15"/>
              <p:cNvSpPr>
                <a:spLocks noChangeShapeType="1"/>
              </p:cNvSpPr>
              <p:nvPr/>
            </p:nvSpPr>
            <p:spPr bwMode="auto">
              <a:xfrm>
                <a:off x="4653" y="49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49" name="Group 29"/>
            <p:cNvGrpSpPr>
              <a:grpSpLocks/>
            </p:cNvGrpSpPr>
            <p:nvPr/>
          </p:nvGrpSpPr>
          <p:grpSpPr bwMode="auto">
            <a:xfrm>
              <a:off x="1309688" y="1535113"/>
              <a:ext cx="574675" cy="1004887"/>
              <a:chOff x="4466" y="985"/>
              <a:chExt cx="362" cy="633"/>
            </a:xfrm>
          </p:grpSpPr>
          <p:grpSp>
            <p:nvGrpSpPr>
              <p:cNvPr id="81" name="Group 21"/>
              <p:cNvGrpSpPr>
                <a:grpSpLocks/>
              </p:cNvGrpSpPr>
              <p:nvPr/>
            </p:nvGrpSpPr>
            <p:grpSpPr bwMode="auto">
              <a:xfrm>
                <a:off x="4466" y="1292"/>
                <a:ext cx="362" cy="326"/>
                <a:chOff x="4276" y="1746"/>
                <a:chExt cx="362" cy="326"/>
              </a:xfrm>
            </p:grpSpPr>
            <p:sp>
              <p:nvSpPr>
                <p:cNvPr id="83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8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82" name="AutoShape 48"/>
              <p:cNvCxnSpPr>
                <a:cxnSpLocks noChangeShapeType="1"/>
                <a:stCxn id="87" idx="4"/>
                <a:endCxn id="83" idx="0"/>
              </p:cNvCxnSpPr>
              <p:nvPr/>
            </p:nvCxnSpPr>
            <p:spPr bwMode="auto">
              <a:xfrm rot="5400000">
                <a:off x="4502" y="1136"/>
                <a:ext cx="307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0" name="Group 34"/>
            <p:cNvGrpSpPr>
              <a:grpSpLocks/>
            </p:cNvGrpSpPr>
            <p:nvPr/>
          </p:nvGrpSpPr>
          <p:grpSpPr bwMode="auto">
            <a:xfrm>
              <a:off x="1309688" y="2493963"/>
              <a:ext cx="574675" cy="1004887"/>
              <a:chOff x="4466" y="1589"/>
              <a:chExt cx="362" cy="633"/>
            </a:xfrm>
          </p:grpSpPr>
          <p:grpSp>
            <p:nvGrpSpPr>
              <p:cNvPr id="77" name="Group 27"/>
              <p:cNvGrpSpPr>
                <a:grpSpLocks/>
              </p:cNvGrpSpPr>
              <p:nvPr/>
            </p:nvGrpSpPr>
            <p:grpSpPr bwMode="auto">
              <a:xfrm>
                <a:off x="4466" y="1896"/>
                <a:ext cx="362" cy="326"/>
                <a:chOff x="4276" y="1746"/>
                <a:chExt cx="362" cy="326"/>
              </a:xfrm>
            </p:grpSpPr>
            <p:sp>
              <p:nvSpPr>
                <p:cNvPr id="79" name="Oval 2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8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3</a:t>
                  </a:r>
                </a:p>
              </p:txBody>
            </p:sp>
          </p:grpSp>
          <p:cxnSp>
            <p:nvCxnSpPr>
              <p:cNvPr id="78" name="AutoShape 49"/>
              <p:cNvCxnSpPr>
                <a:cxnSpLocks noChangeShapeType="1"/>
                <a:stCxn id="83" idx="4"/>
                <a:endCxn id="79" idx="0"/>
              </p:cNvCxnSpPr>
              <p:nvPr/>
            </p:nvCxnSpPr>
            <p:spPr bwMode="auto">
              <a:xfrm rot="5400000">
                <a:off x="4501" y="1740"/>
                <a:ext cx="308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1" name="Group 37"/>
            <p:cNvGrpSpPr>
              <a:grpSpLocks/>
            </p:cNvGrpSpPr>
            <p:nvPr/>
          </p:nvGrpSpPr>
          <p:grpSpPr bwMode="auto">
            <a:xfrm>
              <a:off x="1914525" y="3937000"/>
              <a:ext cx="574675" cy="517525"/>
              <a:chOff x="4276" y="1746"/>
              <a:chExt cx="362" cy="326"/>
            </a:xfrm>
          </p:grpSpPr>
          <p:sp>
            <p:nvSpPr>
              <p:cNvPr id="75" name="Oval 38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500">
                  <a:latin typeface="Cambria" panose="02040503050406030204" pitchFamily="18" charset="0"/>
                </a:endParaRPr>
              </a:p>
            </p:txBody>
          </p:sp>
          <p:sp>
            <p:nvSpPr>
              <p:cNvPr id="76" name="Text Box 39"/>
              <p:cNvSpPr txBox="1">
                <a:spLocks noChangeArrowheads="1"/>
              </p:cNvSpPr>
              <p:nvPr/>
            </p:nvSpPr>
            <p:spPr bwMode="auto">
              <a:xfrm>
                <a:off x="4276" y="1769"/>
                <a:ext cx="28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/>
                <a:r>
                  <a:rPr lang="en-US" altLang="en-US" sz="15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</a:p>
            </p:txBody>
          </p:sp>
        </p:grpSp>
        <p:cxnSp>
          <p:nvCxnSpPr>
            <p:cNvPr id="52" name="AutoShape 52"/>
            <p:cNvCxnSpPr>
              <a:cxnSpLocks noChangeShapeType="1"/>
            </p:cNvCxnSpPr>
            <p:nvPr/>
          </p:nvCxnSpPr>
          <p:spPr bwMode="auto">
            <a:xfrm>
              <a:off x="1893888" y="3216275"/>
              <a:ext cx="317500" cy="71120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3" name="Group 44"/>
            <p:cNvGrpSpPr>
              <a:grpSpLocks/>
            </p:cNvGrpSpPr>
            <p:nvPr/>
          </p:nvGrpSpPr>
          <p:grpSpPr bwMode="auto">
            <a:xfrm>
              <a:off x="404813" y="3216275"/>
              <a:ext cx="1012825" cy="982663"/>
              <a:chOff x="3896" y="2044"/>
              <a:chExt cx="638" cy="619"/>
            </a:xfrm>
          </p:grpSpPr>
          <p:grpSp>
            <p:nvGrpSpPr>
              <p:cNvPr id="70" name="Group 24"/>
              <p:cNvGrpSpPr>
                <a:grpSpLocks/>
              </p:cNvGrpSpPr>
              <p:nvPr/>
            </p:nvGrpSpPr>
            <p:grpSpPr bwMode="auto">
              <a:xfrm>
                <a:off x="3896" y="2337"/>
                <a:ext cx="362" cy="326"/>
                <a:chOff x="4276" y="1746"/>
                <a:chExt cx="362" cy="326"/>
              </a:xfrm>
            </p:grpSpPr>
            <p:sp>
              <p:nvSpPr>
                <p:cNvPr id="73" name="Oval 25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cxnSp>
            <p:nvCxnSpPr>
              <p:cNvPr id="71" name="AutoShape 50"/>
              <p:cNvCxnSpPr>
                <a:cxnSpLocks noChangeShapeType="1"/>
                <a:stCxn id="79" idx="3"/>
                <a:endCxn id="73" idx="7"/>
              </p:cNvCxnSpPr>
              <p:nvPr/>
            </p:nvCxnSpPr>
            <p:spPr bwMode="auto">
              <a:xfrm rot="5400000">
                <a:off x="4255" y="2101"/>
                <a:ext cx="232" cy="32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AutoShape 53"/>
              <p:cNvCxnSpPr>
                <a:cxnSpLocks noChangeShapeType="1"/>
                <a:stCxn id="73" idx="2"/>
                <a:endCxn id="79" idx="2"/>
              </p:cNvCxnSpPr>
              <p:nvPr/>
            </p:nvCxnSpPr>
            <p:spPr bwMode="auto">
              <a:xfrm rot="10800000" flipH="1">
                <a:off x="3908" y="2044"/>
                <a:ext cx="575" cy="441"/>
              </a:xfrm>
              <a:prstGeom prst="curvedConnector3">
                <a:avLst>
                  <a:gd name="adj1" fmla="val -2505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1914525" y="4406900"/>
              <a:ext cx="574675" cy="1008063"/>
              <a:chOff x="4979" y="2794"/>
              <a:chExt cx="362" cy="635"/>
            </a:xfrm>
          </p:grpSpPr>
          <p:grpSp>
            <p:nvGrpSpPr>
              <p:cNvPr id="66" name="Group 40"/>
              <p:cNvGrpSpPr>
                <a:grpSpLocks/>
              </p:cNvGrpSpPr>
              <p:nvPr/>
            </p:nvGrpSpPr>
            <p:grpSpPr bwMode="auto">
              <a:xfrm>
                <a:off x="4979" y="3103"/>
                <a:ext cx="362" cy="326"/>
                <a:chOff x="4276" y="1746"/>
                <a:chExt cx="362" cy="326"/>
              </a:xfrm>
            </p:grpSpPr>
            <p:sp>
              <p:nvSpPr>
                <p:cNvPr id="68" name="Oval 4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6</a:t>
                  </a:r>
                </a:p>
              </p:txBody>
            </p:sp>
          </p:grpSp>
          <p:cxnSp>
            <p:nvCxnSpPr>
              <p:cNvPr id="67" name="AutoShape 54"/>
              <p:cNvCxnSpPr>
                <a:cxnSpLocks noChangeShapeType="1"/>
                <a:stCxn id="75" idx="4"/>
                <a:endCxn id="68" idx="0"/>
              </p:cNvCxnSpPr>
              <p:nvPr/>
            </p:nvCxnSpPr>
            <p:spPr bwMode="auto">
              <a:xfrm rot="5400000">
                <a:off x="5014" y="2946"/>
                <a:ext cx="309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5" name="Group 55"/>
            <p:cNvGrpSpPr>
              <a:grpSpLocks/>
            </p:cNvGrpSpPr>
            <p:nvPr/>
          </p:nvGrpSpPr>
          <p:grpSpPr bwMode="auto">
            <a:xfrm>
              <a:off x="2487613" y="5132388"/>
              <a:ext cx="574675" cy="1314450"/>
              <a:chOff x="5345" y="3199"/>
              <a:chExt cx="362" cy="828"/>
            </a:xfrm>
          </p:grpSpPr>
          <p:grpSp>
            <p:nvGrpSpPr>
              <p:cNvPr id="62" name="Group 6"/>
              <p:cNvGrpSpPr>
                <a:grpSpLocks/>
              </p:cNvGrpSpPr>
              <p:nvPr/>
            </p:nvGrpSpPr>
            <p:grpSpPr bwMode="auto">
              <a:xfrm>
                <a:off x="5345" y="3701"/>
                <a:ext cx="362" cy="326"/>
                <a:chOff x="4726" y="2684"/>
                <a:chExt cx="362" cy="326"/>
              </a:xfrm>
            </p:grpSpPr>
            <p:sp>
              <p:nvSpPr>
                <p:cNvPr id="64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7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8</a:t>
                  </a:r>
                </a:p>
              </p:txBody>
            </p:sp>
          </p:grpSp>
          <p:cxnSp>
            <p:nvCxnSpPr>
              <p:cNvPr id="63" name="AutoShape 55"/>
              <p:cNvCxnSpPr>
                <a:cxnSpLocks noChangeShapeType="1"/>
                <a:stCxn id="68" idx="6"/>
                <a:endCxn id="64" idx="0"/>
              </p:cNvCxnSpPr>
              <p:nvPr/>
            </p:nvCxnSpPr>
            <p:spPr bwMode="auto">
              <a:xfrm>
                <a:off x="5351" y="3199"/>
                <a:ext cx="181" cy="502"/>
              </a:xfrm>
              <a:prstGeom prst="curvedConnector2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6" name="Group 60"/>
            <p:cNvGrpSpPr>
              <a:grpSpLocks/>
            </p:cNvGrpSpPr>
            <p:nvPr/>
          </p:nvGrpSpPr>
          <p:grpSpPr bwMode="auto">
            <a:xfrm>
              <a:off x="1101725" y="5132388"/>
              <a:ext cx="920750" cy="1241425"/>
              <a:chOff x="4467" y="3251"/>
              <a:chExt cx="580" cy="782"/>
            </a:xfrm>
          </p:grpSpPr>
          <p:grpSp>
            <p:nvGrpSpPr>
              <p:cNvPr id="57" name="Group 43"/>
              <p:cNvGrpSpPr>
                <a:grpSpLocks/>
              </p:cNvGrpSpPr>
              <p:nvPr/>
            </p:nvGrpSpPr>
            <p:grpSpPr bwMode="auto">
              <a:xfrm>
                <a:off x="4467" y="3707"/>
                <a:ext cx="362" cy="326"/>
                <a:chOff x="4276" y="1746"/>
                <a:chExt cx="362" cy="326"/>
              </a:xfrm>
            </p:grpSpPr>
            <p:sp>
              <p:nvSpPr>
                <p:cNvPr id="60" name="Oval 44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cxnSp>
            <p:nvCxnSpPr>
              <p:cNvPr id="58" name="AutoShape 56"/>
              <p:cNvCxnSpPr>
                <a:cxnSpLocks noChangeShapeType="1"/>
                <a:stCxn id="68" idx="3"/>
                <a:endCxn id="60" idx="7"/>
              </p:cNvCxnSpPr>
              <p:nvPr/>
            </p:nvCxnSpPr>
            <p:spPr bwMode="auto">
              <a:xfrm rot="5400000">
                <a:off x="4715" y="3418"/>
                <a:ext cx="395" cy="2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AutoShape 57"/>
              <p:cNvCxnSpPr>
                <a:cxnSpLocks noChangeShapeType="1"/>
                <a:stCxn id="60" idx="2"/>
                <a:endCxn id="68" idx="2"/>
              </p:cNvCxnSpPr>
              <p:nvPr/>
            </p:nvCxnSpPr>
            <p:spPr bwMode="auto">
              <a:xfrm rot="10800000" flipH="1">
                <a:off x="4479" y="3251"/>
                <a:ext cx="517" cy="604"/>
              </a:xfrm>
              <a:prstGeom prst="curvedConnector3">
                <a:avLst>
                  <a:gd name="adj1" fmla="val -2786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008360" y="885240"/>
              <a:ext cx="5867640" cy="4570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720" y="876960"/>
                <a:ext cx="5881680" cy="45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9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63000" cy="1878157"/>
          </a:xfrm>
          <a:noFill/>
        </p:spPr>
        <p:txBody>
          <a:bodyPr>
            <a:no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Definition (def) : </a:t>
            </a:r>
            <a:br>
              <a:rPr kumimoji="1" lang="en-US" altLang="zh-CN" sz="24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sz="2400" dirty="0">
                <a:solidFill>
                  <a:schemeClr val="tx1"/>
                </a:solidFill>
                <a:latin typeface="Cambria" panose="02040503050406030204" pitchFamily="18" charset="0"/>
                <a:ea typeface="宋体" charset="-122"/>
              </a:rPr>
              <a:t>A location where a value for a variable is stored into 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  <a:ea typeface="宋体" charset="-122"/>
              </a:rPr>
              <a:t>memory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Use </a:t>
            </a:r>
            <a:r>
              <a:rPr kumimoji="1" lang="en-US" altLang="zh-CN" sz="24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: </a:t>
            </a:r>
            <a:r>
              <a:rPr kumimoji="1" lang="en-US" altLang="zh-CN" sz="2400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sz="2400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sz="2400" dirty="0">
                <a:solidFill>
                  <a:schemeClr val="tx1"/>
                </a:solidFill>
                <a:latin typeface="Cambria" panose="02040503050406030204" pitchFamily="18" charset="0"/>
                <a:ea typeface="宋体" charset="-122"/>
              </a:rPr>
              <a:t>A location where a variable’s value is accessed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465909" y="197642"/>
            <a:ext cx="3620691" cy="99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sz="3600" dirty="0" smtClean="0">
                <a:latin typeface="Cambria" panose="02040503050406030204" pitchFamily="18" charset="0"/>
              </a:rPr>
              <a:t>Data Flow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49139" y="3437336"/>
            <a:ext cx="3259931" cy="1714501"/>
            <a:chOff x="1955801" y="2978153"/>
            <a:chExt cx="4346575" cy="2286001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955801" y="3411537"/>
              <a:ext cx="4346575" cy="1460499"/>
              <a:chOff x="503" y="2966"/>
              <a:chExt cx="2738" cy="920"/>
            </a:xfrm>
            <a:noFill/>
          </p:grpSpPr>
          <p:grpSp>
            <p:nvGrpSpPr>
              <p:cNvPr id="12" name="Group 7"/>
              <p:cNvGrpSpPr>
                <a:grpSpLocks/>
              </p:cNvGrpSpPr>
              <p:nvPr/>
            </p:nvGrpSpPr>
            <p:grpSpPr bwMode="auto">
              <a:xfrm>
                <a:off x="730" y="3273"/>
                <a:ext cx="350" cy="307"/>
                <a:chOff x="4288" y="1746"/>
                <a:chExt cx="350" cy="307"/>
              </a:xfrm>
              <a:grpFill/>
            </p:grpSpPr>
            <p:sp>
              <p:nvSpPr>
                <p:cNvPr id="42" name="Oval 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6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310" y="1769"/>
                  <a:ext cx="251" cy="28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600" dirty="0"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13" name="Group 10"/>
              <p:cNvGrpSpPr>
                <a:grpSpLocks/>
              </p:cNvGrpSpPr>
              <p:nvPr/>
            </p:nvGrpSpPr>
            <p:grpSpPr bwMode="auto">
              <a:xfrm>
                <a:off x="1255" y="2966"/>
                <a:ext cx="380" cy="919"/>
                <a:chOff x="1346" y="2965"/>
                <a:chExt cx="380" cy="919"/>
              </a:xfrm>
              <a:grpFill/>
            </p:grpSpPr>
            <p:grpSp>
              <p:nvGrpSpPr>
                <p:cNvPr id="36" name="Group 11"/>
                <p:cNvGrpSpPr>
                  <a:grpSpLocks/>
                </p:cNvGrpSpPr>
                <p:nvPr/>
              </p:nvGrpSpPr>
              <p:grpSpPr bwMode="auto">
                <a:xfrm>
                  <a:off x="1346" y="3577"/>
                  <a:ext cx="350" cy="307"/>
                  <a:chOff x="4738" y="2684"/>
                  <a:chExt cx="350" cy="307"/>
                </a:xfrm>
                <a:grpFill/>
              </p:grpSpPr>
              <p:sp>
                <p:nvSpPr>
                  <p:cNvPr id="40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41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37" name="Group 14"/>
                <p:cNvGrpSpPr>
                  <a:grpSpLocks/>
                </p:cNvGrpSpPr>
                <p:nvPr/>
              </p:nvGrpSpPr>
              <p:grpSpPr bwMode="auto">
                <a:xfrm>
                  <a:off x="1376" y="2965"/>
                  <a:ext cx="350" cy="307"/>
                  <a:chOff x="3838" y="2684"/>
                  <a:chExt cx="350" cy="307"/>
                </a:xfrm>
                <a:grpFill/>
              </p:grpSpPr>
              <p:sp>
                <p:nvSpPr>
                  <p:cNvPr id="38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9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2</a:t>
                    </a:r>
                  </a:p>
                </p:txBody>
              </p:sp>
            </p:grpSp>
          </p:grpSp>
          <p:grpSp>
            <p:nvGrpSpPr>
              <p:cNvPr id="14" name="Group 17"/>
              <p:cNvGrpSpPr>
                <a:grpSpLocks/>
              </p:cNvGrpSpPr>
              <p:nvPr/>
            </p:nvGrpSpPr>
            <p:grpSpPr bwMode="auto">
              <a:xfrm>
                <a:off x="2891" y="3273"/>
                <a:ext cx="350" cy="307"/>
                <a:chOff x="4288" y="3622"/>
                <a:chExt cx="350" cy="307"/>
              </a:xfrm>
              <a:grpFill/>
            </p:grpSpPr>
            <p:sp>
              <p:nvSpPr>
                <p:cNvPr id="34" name="Oval 18"/>
                <p:cNvSpPr>
                  <a:spLocks noChangeArrowheads="1"/>
                </p:cNvSpPr>
                <p:nvPr/>
              </p:nvSpPr>
              <p:spPr bwMode="auto">
                <a:xfrm>
                  <a:off x="4288" y="3622"/>
                  <a:ext cx="350" cy="29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6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365" y="3645"/>
                  <a:ext cx="251" cy="28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sp>
            <p:nvSpPr>
              <p:cNvPr id="15" name="Line 20"/>
              <p:cNvSpPr>
                <a:spLocks noChangeShapeType="1"/>
              </p:cNvSpPr>
              <p:nvPr/>
            </p:nvSpPr>
            <p:spPr bwMode="auto">
              <a:xfrm flipV="1">
                <a:off x="1075" y="319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16" name="Line 21"/>
              <p:cNvSpPr>
                <a:spLocks noChangeShapeType="1"/>
              </p:cNvSpPr>
              <p:nvPr/>
            </p:nvSpPr>
            <p:spPr bwMode="auto">
              <a:xfrm>
                <a:off x="503" y="3421"/>
                <a:ext cx="223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grpSp>
            <p:nvGrpSpPr>
              <p:cNvPr id="17" name="Group 22"/>
              <p:cNvGrpSpPr>
                <a:grpSpLocks/>
              </p:cNvGrpSpPr>
              <p:nvPr/>
            </p:nvGrpSpPr>
            <p:grpSpPr bwMode="auto">
              <a:xfrm>
                <a:off x="1810" y="3273"/>
                <a:ext cx="350" cy="307"/>
                <a:chOff x="4288" y="1746"/>
                <a:chExt cx="350" cy="307"/>
              </a:xfrm>
              <a:grpFill/>
            </p:grpSpPr>
            <p:sp>
              <p:nvSpPr>
                <p:cNvPr id="32" name="Oval 23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6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3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310" y="1769"/>
                  <a:ext cx="251" cy="28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600" dirty="0"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18" name="Group 25"/>
              <p:cNvGrpSpPr>
                <a:grpSpLocks/>
              </p:cNvGrpSpPr>
              <p:nvPr/>
            </p:nvGrpSpPr>
            <p:grpSpPr bwMode="auto">
              <a:xfrm>
                <a:off x="2335" y="2967"/>
                <a:ext cx="380" cy="919"/>
                <a:chOff x="2450" y="2968"/>
                <a:chExt cx="380" cy="919"/>
              </a:xfrm>
              <a:grpFill/>
            </p:grpSpPr>
            <p:grpSp>
              <p:nvGrpSpPr>
                <p:cNvPr id="26" name="Group 26"/>
                <p:cNvGrpSpPr>
                  <a:grpSpLocks/>
                </p:cNvGrpSpPr>
                <p:nvPr/>
              </p:nvGrpSpPr>
              <p:grpSpPr bwMode="auto">
                <a:xfrm>
                  <a:off x="2450" y="3580"/>
                  <a:ext cx="350" cy="307"/>
                  <a:chOff x="4738" y="2684"/>
                  <a:chExt cx="350" cy="307"/>
                </a:xfrm>
                <a:grpFill/>
              </p:grpSpPr>
              <p:sp>
                <p:nvSpPr>
                  <p:cNvPr id="30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1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6</a:t>
                    </a:r>
                  </a:p>
                </p:txBody>
              </p:sp>
            </p:grpSp>
            <p:grpSp>
              <p:nvGrpSpPr>
                <p:cNvPr id="27" name="Group 29"/>
                <p:cNvGrpSpPr>
                  <a:grpSpLocks/>
                </p:cNvGrpSpPr>
                <p:nvPr/>
              </p:nvGrpSpPr>
              <p:grpSpPr bwMode="auto">
                <a:xfrm>
                  <a:off x="2480" y="2968"/>
                  <a:ext cx="350" cy="307"/>
                  <a:chOff x="3838" y="2684"/>
                  <a:chExt cx="350" cy="307"/>
                </a:xfrm>
                <a:grpFill/>
              </p:grpSpPr>
              <p:sp>
                <p:nvSpPr>
                  <p:cNvPr id="28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9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19" name="Line 32"/>
              <p:cNvSpPr>
                <a:spLocks noChangeShapeType="1"/>
              </p:cNvSpPr>
              <p:nvPr/>
            </p:nvSpPr>
            <p:spPr bwMode="auto">
              <a:xfrm flipV="1">
                <a:off x="2679" y="351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20" name="Line 33"/>
              <p:cNvSpPr>
                <a:spLocks noChangeShapeType="1"/>
              </p:cNvSpPr>
              <p:nvPr/>
            </p:nvSpPr>
            <p:spPr bwMode="auto">
              <a:xfrm flipV="1">
                <a:off x="1595" y="351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21" name="Line 34"/>
              <p:cNvSpPr>
                <a:spLocks noChangeShapeType="1"/>
              </p:cNvSpPr>
              <p:nvPr/>
            </p:nvSpPr>
            <p:spPr bwMode="auto">
              <a:xfrm flipV="1">
                <a:off x="2147" y="319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22" name="Line 35"/>
              <p:cNvSpPr>
                <a:spLocks noChangeShapeType="1"/>
              </p:cNvSpPr>
              <p:nvPr/>
            </p:nvSpPr>
            <p:spPr bwMode="auto">
              <a:xfrm>
                <a:off x="1055" y="3517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23" name="Line 36"/>
              <p:cNvSpPr>
                <a:spLocks noChangeShapeType="1"/>
              </p:cNvSpPr>
              <p:nvPr/>
            </p:nvSpPr>
            <p:spPr bwMode="auto">
              <a:xfrm>
                <a:off x="1607" y="3198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24" name="Line 37"/>
              <p:cNvSpPr>
                <a:spLocks noChangeShapeType="1"/>
              </p:cNvSpPr>
              <p:nvPr/>
            </p:nvSpPr>
            <p:spPr bwMode="auto">
              <a:xfrm>
                <a:off x="2123" y="3518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25" name="Line 38"/>
              <p:cNvSpPr>
                <a:spLocks noChangeShapeType="1"/>
              </p:cNvSpPr>
              <p:nvPr/>
            </p:nvSpPr>
            <p:spPr bwMode="auto">
              <a:xfrm>
                <a:off x="2707" y="3197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8" name="Group 43"/>
            <p:cNvGrpSpPr>
              <a:grpSpLocks/>
            </p:cNvGrpSpPr>
            <p:nvPr/>
          </p:nvGrpSpPr>
          <p:grpSpPr bwMode="auto">
            <a:xfrm>
              <a:off x="2036763" y="2978153"/>
              <a:ext cx="3832224" cy="2286001"/>
              <a:chOff x="323" y="2669"/>
              <a:chExt cx="2414" cy="1440"/>
            </a:xfrm>
            <a:noFill/>
          </p:grpSpPr>
          <p:sp>
            <p:nvSpPr>
              <p:cNvPr id="9" name="Text Box 39"/>
              <p:cNvSpPr txBox="1">
                <a:spLocks noChangeArrowheads="1"/>
              </p:cNvSpPr>
              <p:nvPr/>
            </p:nvSpPr>
            <p:spPr bwMode="auto">
              <a:xfrm>
                <a:off x="323" y="2979"/>
                <a:ext cx="648" cy="284"/>
              </a:xfrm>
              <a:prstGeom prst="rect">
                <a:avLst/>
              </a:prstGeom>
              <a:grp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mbria" panose="02040503050406030204" pitchFamily="18" charset="0"/>
                  </a:rPr>
                  <a:t>X = 42</a:t>
                </a:r>
              </a:p>
            </p:txBody>
          </p:sp>
          <p:sp>
            <p:nvSpPr>
              <p:cNvPr id="10" name="Text Box 40"/>
              <p:cNvSpPr txBox="1">
                <a:spLocks noChangeArrowheads="1"/>
              </p:cNvSpPr>
              <p:nvPr/>
            </p:nvSpPr>
            <p:spPr bwMode="auto">
              <a:xfrm>
                <a:off x="1961" y="3825"/>
                <a:ext cx="776" cy="284"/>
              </a:xfrm>
              <a:prstGeom prst="rect">
                <a:avLst/>
              </a:prstGeom>
              <a:grp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mbria" panose="02040503050406030204" pitchFamily="18" charset="0"/>
                  </a:rPr>
                  <a:t>Z = X-8</a:t>
                </a:r>
              </a:p>
            </p:txBody>
          </p:sp>
          <p:sp>
            <p:nvSpPr>
              <p:cNvPr id="11" name="Text Box 41"/>
              <p:cNvSpPr txBox="1">
                <a:spLocks noChangeArrowheads="1"/>
              </p:cNvSpPr>
              <p:nvPr/>
            </p:nvSpPr>
            <p:spPr bwMode="auto">
              <a:xfrm>
                <a:off x="1964" y="2669"/>
                <a:ext cx="756" cy="284"/>
              </a:xfrm>
              <a:prstGeom prst="rect">
                <a:avLst/>
              </a:prstGeom>
              <a:grp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mbria" panose="02040503050406030204" pitchFamily="18" charset="0"/>
                  </a:rPr>
                  <a:t>Z = X*2</a:t>
                </a:r>
              </a:p>
            </p:txBody>
          </p:sp>
        </p:grpSp>
      </p:grp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5079417" y="3567621"/>
            <a:ext cx="2050948" cy="18158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u="sng" dirty="0" err="1">
                <a:latin typeface="Cambria" panose="02040503050406030204" pitchFamily="18" charset="0"/>
              </a:rPr>
              <a:t>Defs</a:t>
            </a:r>
            <a:r>
              <a:rPr lang="en-US" sz="1600" dirty="0">
                <a:latin typeface="Cambria" panose="02040503050406030204" pitchFamily="18" charset="0"/>
              </a:rPr>
              <a:t>: def (1) = {X}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Cambria" panose="02040503050406030204" pitchFamily="18" charset="0"/>
              </a:rPr>
              <a:t>        </a:t>
            </a:r>
            <a:r>
              <a:rPr lang="en-US" sz="1600" dirty="0" smtClean="0">
                <a:latin typeface="Cambria" panose="02040503050406030204" pitchFamily="18" charset="0"/>
              </a:rPr>
              <a:t>   </a:t>
            </a:r>
            <a:r>
              <a:rPr lang="en-US" sz="1600" dirty="0" err="1" smtClean="0">
                <a:latin typeface="Cambria" panose="02040503050406030204" pitchFamily="18" charset="0"/>
              </a:rPr>
              <a:t>def</a:t>
            </a:r>
            <a:r>
              <a:rPr lang="en-US" sz="1600" dirty="0" smtClean="0">
                <a:latin typeface="Cambria" panose="020405030504060302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</a:rPr>
              <a:t>(5) = {Z}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Cambria" panose="02040503050406030204" pitchFamily="18" charset="0"/>
              </a:rPr>
              <a:t>        </a:t>
            </a:r>
            <a:r>
              <a:rPr lang="en-US" sz="1600" dirty="0" smtClean="0">
                <a:latin typeface="Cambria" panose="02040503050406030204" pitchFamily="18" charset="0"/>
              </a:rPr>
              <a:t>   </a:t>
            </a:r>
            <a:r>
              <a:rPr lang="en-US" sz="1600" dirty="0" err="1" smtClean="0">
                <a:latin typeface="Cambria" panose="02040503050406030204" pitchFamily="18" charset="0"/>
              </a:rPr>
              <a:t>def</a:t>
            </a:r>
            <a:r>
              <a:rPr lang="en-US" sz="1600" dirty="0" smtClean="0">
                <a:latin typeface="Cambria" panose="020405030504060302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</a:rPr>
              <a:t>(6) = {Z}</a:t>
            </a:r>
          </a:p>
          <a:p>
            <a:pPr>
              <a:spcBef>
                <a:spcPct val="50000"/>
              </a:spcBef>
            </a:pPr>
            <a:r>
              <a:rPr lang="en-US" sz="1600" u="sng" dirty="0">
                <a:latin typeface="Cambria" panose="02040503050406030204" pitchFamily="18" charset="0"/>
              </a:rPr>
              <a:t>Uses</a:t>
            </a:r>
            <a:r>
              <a:rPr lang="en-US" sz="1600" dirty="0">
                <a:latin typeface="Cambria" panose="02040503050406030204" pitchFamily="18" charset="0"/>
              </a:rPr>
              <a:t>: use (5) = {X}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latin typeface="Cambria" panose="02040503050406030204" pitchFamily="18" charset="0"/>
              </a:rPr>
              <a:t>         </a:t>
            </a:r>
            <a:r>
              <a:rPr lang="en-US" sz="1600" dirty="0" smtClean="0">
                <a:latin typeface="Cambria" panose="02040503050406030204" pitchFamily="18" charset="0"/>
              </a:rPr>
              <a:t>  use </a:t>
            </a:r>
            <a:r>
              <a:rPr lang="en-US" sz="1600" dirty="0">
                <a:latin typeface="Cambria" panose="02040503050406030204" pitchFamily="18" charset="0"/>
              </a:rPr>
              <a:t>(6) = {X}</a:t>
            </a: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610862" y="5472800"/>
            <a:ext cx="8075937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ambria" panose="02040503050406030204" pitchFamily="18" charset="0"/>
              </a:rPr>
              <a:t>The values given in </a:t>
            </a:r>
            <a:r>
              <a:rPr lang="en-US" sz="2000" dirty="0" err="1">
                <a:latin typeface="Cambria" panose="02040503050406030204" pitchFamily="18" charset="0"/>
              </a:rPr>
              <a:t>defs</a:t>
            </a:r>
            <a:r>
              <a:rPr lang="en-US" sz="2000" dirty="0">
                <a:latin typeface="Cambria" panose="02040503050406030204" pitchFamily="18" charset="0"/>
              </a:rPr>
              <a:t> should reach at least one, some, or all possible uses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760680" y="1680120"/>
              <a:ext cx="7897320" cy="4536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480" y="1671840"/>
                <a:ext cx="7914600" cy="45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20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84661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(</a:t>
            </a:r>
            <a:r>
              <a:rPr lang="en-US" altLang="zh-CN" sz="2400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</a:t>
            </a:r>
            <a:r>
              <a:rPr lang="en-US" altLang="zh-CN" sz="2400" dirty="0" smtClean="0">
                <a:latin typeface="Cambria" panose="02040503050406030204" pitchFamily="18" charset="0"/>
              </a:rPr>
              <a:t>) Defined Objects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1905000"/>
            <a:ext cx="7924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An object (</a:t>
            </a:r>
            <a:r>
              <a:rPr lang="en-US" altLang="zh-CN" sz="1800" i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e.g.,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variable) is </a:t>
            </a:r>
            <a:r>
              <a:rPr lang="en-US" altLang="zh-CN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defined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when it:</a:t>
            </a: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appears in a data declaration</a:t>
            </a: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is assigned a new value</a:t>
            </a: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is a file that has been opened</a:t>
            </a: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is dynamically allocated</a:t>
            </a:r>
          </a:p>
          <a:p>
            <a:pPr lvl="1"/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...</a:t>
            </a:r>
            <a:endParaRPr lang="en-US" altLang="zh-CN" sz="1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465909" y="197642"/>
            <a:ext cx="3620691" cy="99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sz="3600" dirty="0" smtClean="0">
                <a:latin typeface="Cambria" panose="02040503050406030204" pitchFamily="18" charset="0"/>
              </a:rPr>
              <a:t>Define and Use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81000" y="4119033"/>
            <a:ext cx="7772400" cy="681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use</a:t>
            </a:r>
            <a:r>
              <a:rPr lang="en-US" altLang="zh-CN" sz="2400" dirty="0" smtClean="0">
                <a:latin typeface="Cambria" panose="02040503050406030204" pitchFamily="18" charset="0"/>
              </a:rPr>
              <a:t>) Used Objects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4724400"/>
            <a:ext cx="8305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An object is </a:t>
            </a:r>
            <a:r>
              <a:rPr lang="en-US" altLang="zh-CN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used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when it is part of a computation or a predicate.</a:t>
            </a:r>
          </a:p>
          <a:p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 variable is used for a </a:t>
            </a:r>
            <a:r>
              <a:rPr lang="en-US" altLang="zh-CN" sz="1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computation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altLang="zh-CN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</a:t>
            </a:r>
            <a:r>
              <a:rPr lang="en-US" altLang="zh-CN" sz="18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when it appears on the </a:t>
            </a:r>
            <a:r>
              <a:rPr lang="en-US" altLang="zh-CN" sz="1800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RHS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(Right Hand Side) of an assignment statement. </a:t>
            </a:r>
          </a:p>
          <a:p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A variable is used in a </a:t>
            </a:r>
            <a:r>
              <a:rPr lang="en-US" altLang="zh-CN" sz="1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predicate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(</a:t>
            </a:r>
            <a:r>
              <a:rPr lang="en-US" altLang="zh-CN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</a:t>
            </a:r>
            <a:r>
              <a:rPr lang="en-US" altLang="zh-CN" sz="180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when it appears directly in that predicate.</a:t>
            </a:r>
            <a:endParaRPr lang="en-US" altLang="zh-CN" sz="1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459080" y="1872000"/>
              <a:ext cx="6808680" cy="4278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9360" y="1862640"/>
                <a:ext cx="6823440" cy="42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83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4459540" cy="994172"/>
          </a:xfrm>
        </p:spPr>
        <p:txBody>
          <a:bodyPr/>
          <a:lstStyle/>
          <a:p>
            <a:r>
              <a:rPr lang="en-US" altLang="zh-CN" sz="3600" dirty="0" smtClean="0">
                <a:latin typeface="Cambria" panose="02040503050406030204" pitchFamily="18" charset="0"/>
              </a:rPr>
              <a:t>Sets of </a:t>
            </a:r>
            <a:r>
              <a:rPr lang="en-US" altLang="zh-CN" sz="3600" dirty="0" err="1" smtClean="0">
                <a:latin typeface="Cambria" panose="02040503050406030204" pitchFamily="18" charset="0"/>
              </a:rPr>
              <a:t>Def</a:t>
            </a:r>
            <a:r>
              <a:rPr lang="en-US" altLang="zh-CN" sz="3600" dirty="0" smtClean="0">
                <a:latin typeface="Cambria" panose="02040503050406030204" pitchFamily="18" charset="0"/>
              </a:rPr>
              <a:t> and Use</a:t>
            </a:r>
            <a:endParaRPr lang="en-US" sz="3600" dirty="0" smtClean="0">
              <a:latin typeface="Cambria" panose="02040503050406030204" pitchFamily="18" charset="0"/>
            </a:endParaRP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0700" y="1219200"/>
            <a:ext cx="7902205" cy="16312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def (n) or def (e) : 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The set of variables that are defined by node n  or edge e</a:t>
            </a:r>
          </a:p>
          <a:p>
            <a:pPr>
              <a:buFont typeface="Arial" charset="0"/>
              <a:buChar char="•"/>
            </a:pPr>
            <a:endParaRPr kumimoji="1" lang="en-US" altLang="zh-CN" sz="2000" dirty="0">
              <a:latin typeface="Cambria" panose="02040503050406030204" pitchFamily="18" charset="0"/>
              <a:ea typeface="宋体" charset="-122"/>
            </a:endParaRPr>
          </a:p>
          <a:p>
            <a:pPr>
              <a:buFont typeface="Arial" charset="0"/>
              <a:buChar char="•"/>
            </a:pP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use (n) or use (e) : 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The set of variables that are used by node n or edge e</a:t>
            </a:r>
            <a:endParaRPr kumimoji="1" lang="en-US" sz="2000" dirty="0">
              <a:latin typeface="Cambria" panose="020405030504060302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8533" y="3120985"/>
            <a:ext cx="8283205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DU pair : 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A pair of locations </a:t>
            </a:r>
            <a:r>
              <a:rPr lang="en-US" sz="2000" dirty="0" smtClean="0">
                <a:latin typeface="Cambria" panose="02040503050406030204" pitchFamily="18" charset="0"/>
              </a:rPr>
              <a:t>(</a:t>
            </a:r>
            <a:r>
              <a:rPr lang="en-US" sz="2000" i="1" dirty="0" smtClean="0">
                <a:latin typeface="Cambria" panose="02040503050406030204" pitchFamily="18" charset="0"/>
              </a:rPr>
              <a:t>l</a:t>
            </a:r>
            <a:r>
              <a:rPr lang="en-US" sz="2000" i="1" baseline="-25000" dirty="0" smtClean="0">
                <a:latin typeface="Cambria" panose="02040503050406030204" pitchFamily="18" charset="0"/>
              </a:rPr>
              <a:t>i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i="1" dirty="0" err="1" smtClean="0">
                <a:latin typeface="Cambria" panose="02040503050406030204" pitchFamily="18" charset="0"/>
              </a:rPr>
              <a:t>l</a:t>
            </a:r>
            <a:r>
              <a:rPr lang="en-US" sz="2000" i="1" baseline="-25000" dirty="0" err="1" smtClean="0">
                <a:latin typeface="Cambria" panose="02040503050406030204" pitchFamily="18" charset="0"/>
              </a:rPr>
              <a:t>j</a:t>
            </a:r>
            <a:r>
              <a:rPr lang="en-US" sz="2000" dirty="0">
                <a:latin typeface="Cambria" panose="02040503050406030204" pitchFamily="18" charset="0"/>
              </a:rPr>
              <a:t>) such that a variable </a:t>
            </a:r>
            <a:r>
              <a:rPr lang="en-US" sz="2000" i="1" dirty="0">
                <a:latin typeface="Cambria" panose="02040503050406030204" pitchFamily="18" charset="0"/>
              </a:rPr>
              <a:t>v</a:t>
            </a:r>
            <a:r>
              <a:rPr lang="en-US" sz="2000" dirty="0">
                <a:latin typeface="Cambria" panose="02040503050406030204" pitchFamily="18" charset="0"/>
              </a:rPr>
              <a:t> is  defined at </a:t>
            </a:r>
            <a:r>
              <a:rPr lang="en-US" sz="2000" i="1" dirty="0">
                <a:latin typeface="Cambria" panose="02040503050406030204" pitchFamily="18" charset="0"/>
              </a:rPr>
              <a:t>l</a:t>
            </a:r>
            <a:r>
              <a:rPr lang="en-US" sz="2000" i="1" baseline="-25000" dirty="0">
                <a:latin typeface="Cambria" panose="02040503050406030204" pitchFamily="18" charset="0"/>
              </a:rPr>
              <a:t>i</a:t>
            </a:r>
            <a:r>
              <a:rPr lang="en-US" sz="2000" dirty="0">
                <a:latin typeface="Cambria" panose="02040503050406030204" pitchFamily="18" charset="0"/>
              </a:rPr>
              <a:t> and used at </a:t>
            </a:r>
            <a:r>
              <a:rPr lang="en-US" sz="2000" i="1" dirty="0" err="1">
                <a:latin typeface="Cambria" panose="02040503050406030204" pitchFamily="18" charset="0"/>
              </a:rPr>
              <a:t>l</a:t>
            </a:r>
            <a:r>
              <a:rPr lang="en-US" sz="2000" i="1" baseline="-25000" dirty="0" err="1">
                <a:latin typeface="Cambria" panose="02040503050406030204" pitchFamily="18" charset="0"/>
              </a:rPr>
              <a:t>j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35460" y="4154031"/>
            <a:ext cx="822960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sz="2000" dirty="0" err="1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Def</a:t>
            </a:r>
            <a:r>
              <a:rPr kumimoji="1" lang="en-US" altLang="zh-CN" sz="20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-clear : 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A path from </a:t>
            </a:r>
            <a:r>
              <a:rPr lang="en-US" sz="2000" i="1" dirty="0">
                <a:latin typeface="Cambria" panose="02040503050406030204" pitchFamily="18" charset="0"/>
              </a:rPr>
              <a:t>l</a:t>
            </a:r>
            <a:r>
              <a:rPr lang="en-US" sz="2000" i="1" baseline="-25000" dirty="0">
                <a:latin typeface="Cambria" panose="02040503050406030204" pitchFamily="18" charset="0"/>
              </a:rPr>
              <a:t>i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to </a:t>
            </a:r>
            <a:r>
              <a:rPr lang="en-US" sz="2000" i="1" dirty="0" err="1">
                <a:latin typeface="Cambria" panose="02040503050406030204" pitchFamily="18" charset="0"/>
              </a:rPr>
              <a:t>l</a:t>
            </a:r>
            <a:r>
              <a:rPr lang="en-US" sz="2000" i="1" baseline="-25000" dirty="0" err="1">
                <a:latin typeface="Cambria" panose="02040503050406030204" pitchFamily="18" charset="0"/>
              </a:rPr>
              <a:t>j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is </a:t>
            </a:r>
            <a:r>
              <a:rPr kumimoji="1" lang="en-US" altLang="zh-CN" sz="2000" i="1" dirty="0" err="1">
                <a:latin typeface="Cambria" panose="02040503050406030204" pitchFamily="18" charset="0"/>
                <a:ea typeface="宋体" charset="-122"/>
              </a:rPr>
              <a:t>def</a:t>
            </a:r>
            <a:r>
              <a:rPr kumimoji="1" lang="en-US" altLang="zh-CN" sz="2000" i="1" dirty="0">
                <a:latin typeface="Cambria" panose="02040503050406030204" pitchFamily="18" charset="0"/>
                <a:ea typeface="宋体" charset="-122"/>
              </a:rPr>
              <a:t>-clear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with respect to variable </a:t>
            </a:r>
            <a:r>
              <a:rPr kumimoji="1" lang="en-US" altLang="zh-CN" sz="2000" i="1" dirty="0">
                <a:latin typeface="Cambria" panose="02040503050406030204" pitchFamily="18" charset="0"/>
                <a:ea typeface="宋体" charset="-122"/>
              </a:rPr>
              <a:t> v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if </a:t>
            </a:r>
            <a:r>
              <a:rPr kumimoji="1" lang="en-US" altLang="zh-CN" sz="2000" i="1" dirty="0"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is not given another value on any of the nodes or edges in the path</a:t>
            </a:r>
          </a:p>
          <a:p>
            <a:pPr>
              <a:buFont typeface="Arial" charset="0"/>
              <a:buChar char="•"/>
            </a:pPr>
            <a:endParaRPr kumimoji="1" lang="en-US" altLang="zh-CN" sz="2000" dirty="0">
              <a:latin typeface="Cambria" panose="02040503050406030204" pitchFamily="18" charset="0"/>
              <a:ea typeface="宋体" charset="-122"/>
            </a:endParaRPr>
          </a:p>
          <a:p>
            <a:pPr>
              <a:buFont typeface="Arial" charset="0"/>
              <a:buChar char="•"/>
            </a:pPr>
            <a:r>
              <a:rPr kumimoji="1" lang="en-US" sz="2000" i="1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Reach : 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If there is a </a:t>
            </a:r>
            <a:r>
              <a:rPr kumimoji="1" lang="en-US" altLang="zh-CN" sz="2000" dirty="0" err="1">
                <a:latin typeface="Cambria" panose="02040503050406030204" pitchFamily="18" charset="0"/>
                <a:ea typeface="宋体" charset="-122"/>
              </a:rPr>
              <a:t>def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-clear path from </a:t>
            </a:r>
            <a:r>
              <a:rPr lang="en-US" sz="2000" i="1" dirty="0">
                <a:latin typeface="Cambria" panose="02040503050406030204" pitchFamily="18" charset="0"/>
              </a:rPr>
              <a:t>l</a:t>
            </a:r>
            <a:r>
              <a:rPr lang="en-US" sz="2000" i="1" baseline="-25000" dirty="0">
                <a:latin typeface="Cambria" panose="02040503050406030204" pitchFamily="18" charset="0"/>
              </a:rPr>
              <a:t>i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to </a:t>
            </a:r>
            <a:r>
              <a:rPr lang="en-US" sz="2000" i="1" dirty="0" err="1">
                <a:latin typeface="Cambria" panose="02040503050406030204" pitchFamily="18" charset="0"/>
              </a:rPr>
              <a:t>l</a:t>
            </a:r>
            <a:r>
              <a:rPr lang="en-US" sz="2000" i="1" baseline="-25000" dirty="0" err="1">
                <a:latin typeface="Cambria" panose="02040503050406030204" pitchFamily="18" charset="0"/>
              </a:rPr>
              <a:t>j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with respect to </a:t>
            </a:r>
            <a:r>
              <a:rPr kumimoji="1" lang="en-US" altLang="zh-CN" sz="2000" i="1" dirty="0"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,  the </a:t>
            </a:r>
            <a:r>
              <a:rPr kumimoji="1" lang="en-US" altLang="zh-CN" sz="2000" dirty="0" err="1">
                <a:latin typeface="Cambria" panose="02040503050406030204" pitchFamily="18" charset="0"/>
                <a:ea typeface="宋体" charset="-122"/>
              </a:rPr>
              <a:t>def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of </a:t>
            </a:r>
            <a:r>
              <a:rPr kumimoji="1" lang="en-US" altLang="zh-CN" sz="2000" i="1" dirty="0"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at </a:t>
            </a:r>
            <a:r>
              <a:rPr lang="en-US" sz="2000" i="1" dirty="0">
                <a:latin typeface="Cambria" panose="02040503050406030204" pitchFamily="18" charset="0"/>
              </a:rPr>
              <a:t>l</a:t>
            </a:r>
            <a:r>
              <a:rPr lang="en-US" sz="2000" i="1" baseline="-25000" dirty="0">
                <a:latin typeface="Cambria" panose="02040503050406030204" pitchFamily="18" charset="0"/>
              </a:rPr>
              <a:t>i</a:t>
            </a:r>
            <a:r>
              <a:rPr kumimoji="1" lang="en-US" altLang="zh-CN" sz="2000" dirty="0">
                <a:latin typeface="Cambria" panose="02040503050406030204" pitchFamily="18" charset="0"/>
                <a:ea typeface="宋体" charset="-122"/>
              </a:rPr>
              <a:t> reaches the use at </a:t>
            </a:r>
            <a:r>
              <a:rPr lang="en-US" sz="2000" i="1" dirty="0" err="1">
                <a:latin typeface="Cambria" panose="02040503050406030204" pitchFamily="18" charset="0"/>
              </a:rPr>
              <a:t>l</a:t>
            </a:r>
            <a:r>
              <a:rPr lang="en-US" sz="2000" i="1" baseline="-25000" dirty="0" err="1">
                <a:latin typeface="Cambria" panose="02040503050406030204" pitchFamily="18" charset="0"/>
              </a:rPr>
              <a:t>j</a:t>
            </a:r>
            <a:endParaRPr kumimoji="1" lang="en-US" altLang="zh-CN" sz="2000" dirty="0">
              <a:latin typeface="Cambria" panose="02040503050406030204" pitchFamily="18" charset="0"/>
              <a:ea typeface="宋体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18400" y="1513080"/>
              <a:ext cx="7889040" cy="3696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720" y="1507320"/>
                <a:ext cx="7902360" cy="37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8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505200" y="152400"/>
            <a:ext cx="4459540" cy="994172"/>
          </a:xfrm>
        </p:spPr>
        <p:txBody>
          <a:bodyPr/>
          <a:lstStyle/>
          <a:p>
            <a:r>
              <a:rPr lang="en-US" sz="3600" dirty="0" smtClean="0">
                <a:latin typeface="Cambria" panose="02040503050406030204" pitchFamily="18" charset="0"/>
              </a:rPr>
              <a:t>DU Path</a:t>
            </a:r>
          </a:p>
        </p:txBody>
      </p:sp>
      <p:sp>
        <p:nvSpPr>
          <p:cNvPr id="2867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96240" y="1524000"/>
            <a:ext cx="8458200" cy="34163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du-path : 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A simple </a:t>
            </a:r>
            <a:r>
              <a:rPr kumimoji="1" lang="en-US" altLang="zh-CN" dirty="0" err="1">
                <a:latin typeface="Cambria" panose="02040503050406030204" pitchFamily="18" charset="0"/>
                <a:ea typeface="宋体" charset="-122"/>
              </a:rPr>
              <a:t>subpath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that is </a:t>
            </a:r>
            <a:r>
              <a:rPr kumimoji="1" lang="en-US" altLang="zh-CN" dirty="0" err="1">
                <a:latin typeface="Cambria" panose="02040503050406030204" pitchFamily="18" charset="0"/>
                <a:ea typeface="宋体" charset="-122"/>
              </a:rPr>
              <a:t>def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-clear with respect to </a:t>
            </a:r>
            <a:r>
              <a:rPr kumimoji="1" lang="en-US" altLang="zh-CN" i="1" dirty="0"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dirty="0" smtClean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from a </a:t>
            </a:r>
            <a:r>
              <a:rPr kumimoji="1" lang="en-US" altLang="zh-CN" dirty="0" err="1">
                <a:latin typeface="Cambria" panose="02040503050406030204" pitchFamily="18" charset="0"/>
                <a:ea typeface="宋体" charset="-122"/>
              </a:rPr>
              <a:t>def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of </a:t>
            </a:r>
            <a:r>
              <a:rPr kumimoji="1" lang="en-US" altLang="zh-CN" i="1" dirty="0"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to a use of </a:t>
            </a:r>
            <a:r>
              <a:rPr kumimoji="1" lang="en-US" altLang="zh-CN" i="1" dirty="0" smtClean="0">
                <a:latin typeface="Cambria" panose="02040503050406030204" pitchFamily="18" charset="0"/>
                <a:ea typeface="宋体" charset="-122"/>
              </a:rPr>
              <a:t>v</a:t>
            </a:r>
          </a:p>
          <a:p>
            <a:pPr>
              <a:buFont typeface="Arial" charset="0"/>
              <a:buChar char="•"/>
            </a:pPr>
            <a:endParaRPr kumimoji="1" lang="en-US" altLang="zh-CN" i="1" dirty="0">
              <a:latin typeface="Cambria" panose="02040503050406030204" pitchFamily="18" charset="0"/>
              <a:ea typeface="宋体" charset="-122"/>
            </a:endParaRPr>
          </a:p>
          <a:p>
            <a:pPr>
              <a:buFont typeface="Arial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 du (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n</a:t>
            </a:r>
            <a:r>
              <a:rPr lang="en-US" i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, 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n</a:t>
            </a:r>
            <a:r>
              <a:rPr lang="en-US" i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j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, </a:t>
            </a:r>
            <a:r>
              <a:rPr kumimoji="1" lang="en-US" altLang="zh-CN" i="1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) 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the set of du-paths from </a:t>
            </a:r>
            <a:r>
              <a:rPr lang="en-US" i="1" dirty="0">
                <a:latin typeface="Cambria" panose="02040503050406030204" pitchFamily="18" charset="0"/>
              </a:rPr>
              <a:t>n</a:t>
            </a:r>
            <a:r>
              <a:rPr lang="en-US" i="1" baseline="-25000" dirty="0">
                <a:latin typeface="Cambria" panose="02040503050406030204" pitchFamily="18" charset="0"/>
              </a:rPr>
              <a:t>i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to </a:t>
            </a:r>
            <a:r>
              <a:rPr lang="en-US" i="1" dirty="0" smtClean="0">
                <a:latin typeface="Cambria" panose="02040503050406030204" pitchFamily="18" charset="0"/>
              </a:rPr>
              <a:t>n</a:t>
            </a:r>
            <a:r>
              <a:rPr lang="en-US" i="1" baseline="-25000" dirty="0" smtClean="0">
                <a:latin typeface="Cambria" panose="02040503050406030204" pitchFamily="18" charset="0"/>
              </a:rPr>
              <a:t>j</a:t>
            </a:r>
          </a:p>
          <a:p>
            <a:pPr>
              <a:buFont typeface="Arial" charset="0"/>
              <a:buChar char="•"/>
            </a:pPr>
            <a:endParaRPr kumimoji="1" lang="en-US" altLang="zh-CN" dirty="0">
              <a:latin typeface="Cambria" panose="02040503050406030204" pitchFamily="18" charset="0"/>
              <a:ea typeface="宋体" charset="-122"/>
            </a:endParaRPr>
          </a:p>
          <a:p>
            <a:pPr>
              <a:buFont typeface="Arial" charset="0"/>
              <a:buChar char="•"/>
            </a:pP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du (</a:t>
            </a:r>
            <a:r>
              <a:rPr lang="en-US" i="1" dirty="0">
                <a:solidFill>
                  <a:srgbClr val="FF0000"/>
                </a:solidFill>
                <a:latin typeface="Cambria" panose="02040503050406030204" pitchFamily="18" charset="0"/>
              </a:rPr>
              <a:t>n</a:t>
            </a:r>
            <a:r>
              <a:rPr lang="en-US" i="1" baseline="-25000" dirty="0">
                <a:solidFill>
                  <a:srgbClr val="FF0000"/>
                </a:solidFill>
                <a:latin typeface="Cambria" panose="02040503050406030204" pitchFamily="18" charset="0"/>
              </a:rPr>
              <a:t>i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, </a:t>
            </a:r>
            <a:r>
              <a:rPr kumimoji="1" lang="en-US" altLang="zh-CN" i="1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v</a:t>
            </a:r>
            <a:r>
              <a:rPr kumimoji="1" lang="en-US" altLang="zh-CN" dirty="0">
                <a:solidFill>
                  <a:srgbClr val="FF0000"/>
                </a:solidFill>
                <a:latin typeface="Cambria" panose="02040503050406030204" pitchFamily="18" charset="0"/>
                <a:ea typeface="宋体" charset="-122"/>
              </a:rPr>
              <a:t>) </a:t>
            </a: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/>
            </a:r>
            <a:br>
              <a:rPr kumimoji="1" lang="en-US" altLang="zh-CN" dirty="0">
                <a:latin typeface="Cambria" panose="02040503050406030204" pitchFamily="18" charset="0"/>
                <a:ea typeface="宋体" charset="-122"/>
              </a:rPr>
            </a:br>
            <a:r>
              <a:rPr kumimoji="1" lang="en-US" altLang="zh-CN" dirty="0">
                <a:latin typeface="Cambria" panose="02040503050406030204" pitchFamily="18" charset="0"/>
                <a:ea typeface="宋体" charset="-122"/>
              </a:rPr>
              <a:t>the set of du-paths that start at </a:t>
            </a:r>
            <a:r>
              <a:rPr lang="en-US" i="1" dirty="0">
                <a:latin typeface="Cambria" panose="02040503050406030204" pitchFamily="18" charset="0"/>
              </a:rPr>
              <a:t>n</a:t>
            </a:r>
            <a:r>
              <a:rPr lang="en-US" i="1" baseline="-25000" dirty="0">
                <a:latin typeface="Cambria" panose="02040503050406030204" pitchFamily="18" charset="0"/>
              </a:rPr>
              <a:t>i</a:t>
            </a:r>
            <a:endParaRPr lang="en-US" i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529920" y="1489680"/>
              <a:ext cx="4349880" cy="3597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360" y="1478160"/>
                <a:ext cx="436968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82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235650"/>
            <a:ext cx="7886700" cy="99417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Data Flow Coverage Criteria</a:t>
            </a:r>
          </a:p>
        </p:txBody>
      </p:sp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775096" y="1676400"/>
            <a:ext cx="7225904" cy="101566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u="sng" dirty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sz="2000" u="sng" dirty="0" err="1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sz="2000" u="sng" dirty="0">
                <a:solidFill>
                  <a:srgbClr val="FF0000"/>
                </a:solidFill>
                <a:latin typeface="Cambria" panose="02040503050406030204" pitchFamily="18" charset="0"/>
              </a:rPr>
              <a:t> coverage (ADC)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 : 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For each set of du-paths </a:t>
            </a:r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</a:rPr>
              <a:t> = </a:t>
            </a:r>
            <a:r>
              <a:rPr lang="en-US" sz="2000" i="1" dirty="0">
                <a:latin typeface="Cambria" panose="02040503050406030204" pitchFamily="18" charset="0"/>
              </a:rPr>
              <a:t>du</a:t>
            </a:r>
            <a:r>
              <a:rPr lang="en-US" sz="2000" dirty="0">
                <a:latin typeface="Cambria" panose="02040503050406030204" pitchFamily="18" charset="0"/>
              </a:rPr>
              <a:t> (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i="1" dirty="0">
                <a:latin typeface="Cambria" panose="02040503050406030204" pitchFamily="18" charset="0"/>
              </a:rPr>
              <a:t>v</a:t>
            </a:r>
            <a:r>
              <a:rPr lang="en-US" sz="2000" dirty="0">
                <a:latin typeface="Cambria" panose="02040503050406030204" pitchFamily="18" charset="0"/>
              </a:rPr>
              <a:t>), </a:t>
            </a:r>
            <a:r>
              <a:rPr lang="en-US" sz="2000" dirty="0" err="1" smtClean="0">
                <a:latin typeface="Cambria" panose="02040503050406030204" pitchFamily="18" charset="0"/>
              </a:rPr>
              <a:t>TR</a:t>
            </a:r>
            <a:r>
              <a:rPr lang="en-US" sz="2000" dirty="0" smtClean="0">
                <a:latin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</a:rPr>
              <a:t>contains at least one path </a:t>
            </a:r>
            <a:r>
              <a:rPr lang="en-US" sz="2000" i="1" dirty="0">
                <a:latin typeface="Cambria" panose="02040503050406030204" pitchFamily="18" charset="0"/>
              </a:rPr>
              <a:t>d</a:t>
            </a:r>
            <a:r>
              <a:rPr lang="en-US" sz="2000" dirty="0">
                <a:latin typeface="Cambria" panose="02040503050406030204" pitchFamily="18" charset="0"/>
              </a:rPr>
              <a:t> in </a:t>
            </a:r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775096" y="3124200"/>
            <a:ext cx="7225904" cy="1015663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u="sng" dirty="0">
                <a:solidFill>
                  <a:srgbClr val="FF0000"/>
                </a:solidFill>
                <a:latin typeface="Cambria" panose="02040503050406030204" pitchFamily="18" charset="0"/>
              </a:rPr>
              <a:t>All-uses coverage (AUC)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 : 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For each set of du-paths to uses </a:t>
            </a:r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</a:rPr>
              <a:t> = </a:t>
            </a:r>
            <a:r>
              <a:rPr lang="en-US" sz="2000" i="1" dirty="0">
                <a:latin typeface="Cambria" panose="02040503050406030204" pitchFamily="18" charset="0"/>
              </a:rPr>
              <a:t>du</a:t>
            </a:r>
            <a:r>
              <a:rPr lang="en-US" sz="2000" dirty="0">
                <a:latin typeface="Cambria" panose="02040503050406030204" pitchFamily="18" charset="0"/>
              </a:rPr>
              <a:t> (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i="1" baseline="-25000" dirty="0">
                <a:latin typeface="Cambria" panose="02040503050406030204" pitchFamily="18" charset="0"/>
              </a:rPr>
              <a:t>i</a:t>
            </a:r>
            <a:r>
              <a:rPr lang="en-US" sz="2000" i="1" dirty="0">
                <a:latin typeface="Cambria" panose="02040503050406030204" pitchFamily="18" charset="0"/>
              </a:rPr>
              <a:t>, n</a:t>
            </a:r>
            <a:r>
              <a:rPr lang="en-US" sz="2000" i="1" baseline="-25000" dirty="0">
                <a:latin typeface="Cambria" panose="02040503050406030204" pitchFamily="18" charset="0"/>
              </a:rPr>
              <a:t>j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i="1" dirty="0">
                <a:latin typeface="Cambria" panose="02040503050406030204" pitchFamily="18" charset="0"/>
              </a:rPr>
              <a:t>v</a:t>
            </a:r>
            <a:r>
              <a:rPr lang="en-US" sz="2000" dirty="0">
                <a:latin typeface="Cambria" panose="02040503050406030204" pitchFamily="18" charset="0"/>
              </a:rPr>
              <a:t>), TR contains at least one path </a:t>
            </a:r>
            <a:r>
              <a:rPr lang="en-US" sz="2000" i="1" dirty="0">
                <a:latin typeface="Cambria" panose="02040503050406030204" pitchFamily="18" charset="0"/>
              </a:rPr>
              <a:t>d</a:t>
            </a:r>
            <a:r>
              <a:rPr lang="en-US" sz="2000" dirty="0">
                <a:latin typeface="Cambria" panose="02040503050406030204" pitchFamily="18" charset="0"/>
              </a:rPr>
              <a:t> in </a:t>
            </a:r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93543" name="Text Box 7"/>
          <p:cNvSpPr txBox="1">
            <a:spLocks noChangeArrowheads="1"/>
          </p:cNvSpPr>
          <p:nvPr/>
        </p:nvSpPr>
        <p:spPr bwMode="auto">
          <a:xfrm>
            <a:off x="775096" y="4778514"/>
            <a:ext cx="7225904" cy="707886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u="sng" dirty="0">
                <a:solidFill>
                  <a:srgbClr val="FF0000"/>
                </a:solidFill>
                <a:latin typeface="Cambria" panose="02040503050406030204" pitchFamily="18" charset="0"/>
              </a:rPr>
              <a:t>All-du-paths coverage (ADUPC)</a:t>
            </a:r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  <a:t> : 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For each set </a:t>
            </a:r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</a:rPr>
              <a:t> = </a:t>
            </a:r>
            <a:r>
              <a:rPr lang="en-US" sz="2000" i="1" dirty="0">
                <a:latin typeface="Cambria" panose="02040503050406030204" pitchFamily="18" charset="0"/>
              </a:rPr>
              <a:t>du</a:t>
            </a:r>
            <a:r>
              <a:rPr lang="en-US" sz="2000" dirty="0">
                <a:latin typeface="Cambria" panose="02040503050406030204" pitchFamily="18" charset="0"/>
              </a:rPr>
              <a:t> (</a:t>
            </a:r>
            <a:r>
              <a:rPr lang="en-US" sz="2000" i="1" dirty="0">
                <a:latin typeface="Cambria" panose="02040503050406030204" pitchFamily="18" charset="0"/>
              </a:rPr>
              <a:t>n</a:t>
            </a:r>
            <a:r>
              <a:rPr lang="en-US" sz="2000" i="1" baseline="-25000" dirty="0">
                <a:latin typeface="Cambria" panose="02040503050406030204" pitchFamily="18" charset="0"/>
              </a:rPr>
              <a:t>i</a:t>
            </a:r>
            <a:r>
              <a:rPr lang="en-US" sz="2000" i="1" dirty="0">
                <a:latin typeface="Cambria" panose="02040503050406030204" pitchFamily="18" charset="0"/>
              </a:rPr>
              <a:t>, n</a:t>
            </a:r>
            <a:r>
              <a:rPr lang="en-US" sz="2000" i="1" baseline="-25000" dirty="0">
                <a:latin typeface="Cambria" panose="02040503050406030204" pitchFamily="18" charset="0"/>
              </a:rPr>
              <a:t>j</a:t>
            </a:r>
            <a:r>
              <a:rPr lang="en-US" sz="2000" dirty="0">
                <a:latin typeface="Cambria" panose="02040503050406030204" pitchFamily="18" charset="0"/>
              </a:rPr>
              <a:t>, </a:t>
            </a:r>
            <a:r>
              <a:rPr lang="en-US" sz="2000" i="1" dirty="0">
                <a:latin typeface="Cambria" panose="02040503050406030204" pitchFamily="18" charset="0"/>
              </a:rPr>
              <a:t>v</a:t>
            </a:r>
            <a:r>
              <a:rPr lang="en-US" sz="2000" dirty="0">
                <a:latin typeface="Cambria" panose="02040503050406030204" pitchFamily="18" charset="0"/>
              </a:rPr>
              <a:t>), TR contains every path </a:t>
            </a:r>
            <a:r>
              <a:rPr lang="en-US" sz="2000" i="1" dirty="0">
                <a:latin typeface="Cambria" panose="02040503050406030204" pitchFamily="18" charset="0"/>
              </a:rPr>
              <a:t>d</a:t>
            </a:r>
            <a:r>
              <a:rPr lang="en-US" sz="2000" dirty="0">
                <a:latin typeface="Cambria" panose="02040503050406030204" pitchFamily="18" charset="0"/>
              </a:rPr>
              <a:t> in </a:t>
            </a:r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61240" y="1074240"/>
              <a:ext cx="4206240" cy="4071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40" y="1065600"/>
                <a:ext cx="4225320" cy="40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92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214311"/>
            <a:ext cx="7886700" cy="99417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Data</a:t>
            </a:r>
            <a:r>
              <a:rPr lang="en-US" dirty="0" smtClean="0">
                <a:latin typeface="Cambria" panose="02040503050406030204" pitchFamily="18" charset="0"/>
              </a:rPr>
              <a:t> Flow Testing</a:t>
            </a:r>
          </a:p>
        </p:txBody>
      </p:sp>
      <p:grpSp>
        <p:nvGrpSpPr>
          <p:cNvPr id="31750" name="Group 41"/>
          <p:cNvGrpSpPr>
            <a:grpSpLocks/>
          </p:cNvGrpSpPr>
          <p:nvPr/>
        </p:nvGrpSpPr>
        <p:grpSpPr bwMode="auto">
          <a:xfrm>
            <a:off x="2590800" y="1629965"/>
            <a:ext cx="3259931" cy="1646635"/>
            <a:chOff x="1491" y="760"/>
            <a:chExt cx="2738" cy="1383"/>
          </a:xfrm>
          <a:noFill/>
        </p:grpSpPr>
        <p:grpSp>
          <p:nvGrpSpPr>
            <p:cNvPr id="31760" name="Group 4"/>
            <p:cNvGrpSpPr>
              <a:grpSpLocks/>
            </p:cNvGrpSpPr>
            <p:nvPr/>
          </p:nvGrpSpPr>
          <p:grpSpPr bwMode="auto">
            <a:xfrm>
              <a:off x="1491" y="979"/>
              <a:ext cx="2738" cy="920"/>
              <a:chOff x="503" y="2966"/>
              <a:chExt cx="2738" cy="920"/>
            </a:xfrm>
            <a:grpFill/>
          </p:grpSpPr>
          <p:grpSp>
            <p:nvGrpSpPr>
              <p:cNvPr id="31764" name="Group 5"/>
              <p:cNvGrpSpPr>
                <a:grpSpLocks/>
              </p:cNvGrpSpPr>
              <p:nvPr/>
            </p:nvGrpSpPr>
            <p:grpSpPr bwMode="auto">
              <a:xfrm>
                <a:off x="730" y="3273"/>
                <a:ext cx="350" cy="307"/>
                <a:chOff x="4288" y="1746"/>
                <a:chExt cx="350" cy="307"/>
              </a:xfrm>
              <a:grpFill/>
            </p:grpSpPr>
            <p:sp>
              <p:nvSpPr>
                <p:cNvPr id="31794" name="Oval 6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6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179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310" y="1769"/>
                  <a:ext cx="251" cy="28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600" dirty="0"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31765" name="Group 8"/>
              <p:cNvGrpSpPr>
                <a:grpSpLocks/>
              </p:cNvGrpSpPr>
              <p:nvPr/>
            </p:nvGrpSpPr>
            <p:grpSpPr bwMode="auto">
              <a:xfrm>
                <a:off x="1255" y="2966"/>
                <a:ext cx="380" cy="919"/>
                <a:chOff x="1346" y="2965"/>
                <a:chExt cx="380" cy="919"/>
              </a:xfrm>
              <a:grpFill/>
            </p:grpSpPr>
            <p:grpSp>
              <p:nvGrpSpPr>
                <p:cNvPr id="31788" name="Group 9"/>
                <p:cNvGrpSpPr>
                  <a:grpSpLocks/>
                </p:cNvGrpSpPr>
                <p:nvPr/>
              </p:nvGrpSpPr>
              <p:grpSpPr bwMode="auto">
                <a:xfrm>
                  <a:off x="1346" y="3577"/>
                  <a:ext cx="350" cy="307"/>
                  <a:chOff x="4738" y="2684"/>
                  <a:chExt cx="350" cy="307"/>
                </a:xfrm>
                <a:grpFill/>
              </p:grpSpPr>
              <p:sp>
                <p:nvSpPr>
                  <p:cNvPr id="31792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179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31789" name="Group 12"/>
                <p:cNvGrpSpPr>
                  <a:grpSpLocks/>
                </p:cNvGrpSpPr>
                <p:nvPr/>
              </p:nvGrpSpPr>
              <p:grpSpPr bwMode="auto">
                <a:xfrm>
                  <a:off x="1376" y="2965"/>
                  <a:ext cx="350" cy="307"/>
                  <a:chOff x="3838" y="2684"/>
                  <a:chExt cx="350" cy="307"/>
                </a:xfrm>
                <a:grpFill/>
              </p:grpSpPr>
              <p:sp>
                <p:nvSpPr>
                  <p:cNvPr id="31790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1791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2</a:t>
                    </a:r>
                  </a:p>
                </p:txBody>
              </p:sp>
            </p:grpSp>
          </p:grpSp>
          <p:grpSp>
            <p:nvGrpSpPr>
              <p:cNvPr id="31766" name="Group 15"/>
              <p:cNvGrpSpPr>
                <a:grpSpLocks/>
              </p:cNvGrpSpPr>
              <p:nvPr/>
            </p:nvGrpSpPr>
            <p:grpSpPr bwMode="auto">
              <a:xfrm>
                <a:off x="2891" y="3273"/>
                <a:ext cx="350" cy="307"/>
                <a:chOff x="4288" y="3622"/>
                <a:chExt cx="350" cy="307"/>
              </a:xfrm>
              <a:grpFill/>
            </p:grpSpPr>
            <p:sp>
              <p:nvSpPr>
                <p:cNvPr id="31786" name="Oval 16"/>
                <p:cNvSpPr>
                  <a:spLocks noChangeArrowheads="1"/>
                </p:cNvSpPr>
                <p:nvPr/>
              </p:nvSpPr>
              <p:spPr bwMode="auto">
                <a:xfrm>
                  <a:off x="4288" y="3622"/>
                  <a:ext cx="350" cy="296"/>
                </a:xfrm>
                <a:prstGeom prst="ellipse">
                  <a:avLst/>
                </a:prstGeom>
                <a:grpFill/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6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178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365" y="3645"/>
                  <a:ext cx="251" cy="28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sp>
            <p:nvSpPr>
              <p:cNvPr id="31767" name="Line 18"/>
              <p:cNvSpPr>
                <a:spLocks noChangeShapeType="1"/>
              </p:cNvSpPr>
              <p:nvPr/>
            </p:nvSpPr>
            <p:spPr bwMode="auto">
              <a:xfrm flipV="1">
                <a:off x="1075" y="319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68" name="Line 19"/>
              <p:cNvSpPr>
                <a:spLocks noChangeShapeType="1"/>
              </p:cNvSpPr>
              <p:nvPr/>
            </p:nvSpPr>
            <p:spPr bwMode="auto">
              <a:xfrm>
                <a:off x="503" y="3421"/>
                <a:ext cx="223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grpSp>
            <p:nvGrpSpPr>
              <p:cNvPr id="31769" name="Group 20"/>
              <p:cNvGrpSpPr>
                <a:grpSpLocks/>
              </p:cNvGrpSpPr>
              <p:nvPr/>
            </p:nvGrpSpPr>
            <p:grpSpPr bwMode="auto">
              <a:xfrm>
                <a:off x="1810" y="3273"/>
                <a:ext cx="350" cy="307"/>
                <a:chOff x="4288" y="1746"/>
                <a:chExt cx="350" cy="307"/>
              </a:xfrm>
              <a:grpFill/>
            </p:grpSpPr>
            <p:sp>
              <p:nvSpPr>
                <p:cNvPr id="31784" name="Oval 2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 sz="16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178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310" y="1769"/>
                  <a:ext cx="251" cy="28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sz="1600" dirty="0"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31770" name="Group 23"/>
              <p:cNvGrpSpPr>
                <a:grpSpLocks/>
              </p:cNvGrpSpPr>
              <p:nvPr/>
            </p:nvGrpSpPr>
            <p:grpSpPr bwMode="auto">
              <a:xfrm>
                <a:off x="2335" y="2967"/>
                <a:ext cx="380" cy="919"/>
                <a:chOff x="2450" y="2968"/>
                <a:chExt cx="380" cy="919"/>
              </a:xfrm>
              <a:grpFill/>
            </p:grpSpPr>
            <p:grpSp>
              <p:nvGrpSpPr>
                <p:cNvPr id="31778" name="Group 24"/>
                <p:cNvGrpSpPr>
                  <a:grpSpLocks/>
                </p:cNvGrpSpPr>
                <p:nvPr/>
              </p:nvGrpSpPr>
              <p:grpSpPr bwMode="auto">
                <a:xfrm>
                  <a:off x="2450" y="3580"/>
                  <a:ext cx="350" cy="307"/>
                  <a:chOff x="4738" y="2684"/>
                  <a:chExt cx="350" cy="307"/>
                </a:xfrm>
                <a:grpFill/>
              </p:grpSpPr>
              <p:sp>
                <p:nvSpPr>
                  <p:cNvPr id="31782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1783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6</a:t>
                    </a:r>
                  </a:p>
                </p:txBody>
              </p:sp>
            </p:grpSp>
            <p:grpSp>
              <p:nvGrpSpPr>
                <p:cNvPr id="31779" name="Group 27"/>
                <p:cNvGrpSpPr>
                  <a:grpSpLocks/>
                </p:cNvGrpSpPr>
                <p:nvPr/>
              </p:nvGrpSpPr>
              <p:grpSpPr bwMode="auto">
                <a:xfrm>
                  <a:off x="2480" y="2968"/>
                  <a:ext cx="350" cy="307"/>
                  <a:chOff x="3838" y="2684"/>
                  <a:chExt cx="350" cy="307"/>
                </a:xfrm>
                <a:grpFill/>
              </p:grpSpPr>
              <p:sp>
                <p:nvSpPr>
                  <p:cNvPr id="31780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grpFill/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en-US" sz="160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1781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15" y="2707"/>
                    <a:ext cx="251" cy="284"/>
                  </a:xfrm>
                  <a:prstGeom prst="rect">
                    <a:avLst/>
                  </a:prstGeom>
                  <a:grp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>
                        <a:latin typeface="Cambria" panose="02040503050406030204" pitchFamily="18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31771" name="Line 30"/>
              <p:cNvSpPr>
                <a:spLocks noChangeShapeType="1"/>
              </p:cNvSpPr>
              <p:nvPr/>
            </p:nvSpPr>
            <p:spPr bwMode="auto">
              <a:xfrm flipV="1">
                <a:off x="2679" y="351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72" name="Line 31"/>
              <p:cNvSpPr>
                <a:spLocks noChangeShapeType="1"/>
              </p:cNvSpPr>
              <p:nvPr/>
            </p:nvSpPr>
            <p:spPr bwMode="auto">
              <a:xfrm flipV="1">
                <a:off x="1595" y="351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73" name="Line 32"/>
              <p:cNvSpPr>
                <a:spLocks noChangeShapeType="1"/>
              </p:cNvSpPr>
              <p:nvPr/>
            </p:nvSpPr>
            <p:spPr bwMode="auto">
              <a:xfrm flipV="1">
                <a:off x="2147" y="3193"/>
                <a:ext cx="250" cy="16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74" name="Line 33"/>
              <p:cNvSpPr>
                <a:spLocks noChangeShapeType="1"/>
              </p:cNvSpPr>
              <p:nvPr/>
            </p:nvSpPr>
            <p:spPr bwMode="auto">
              <a:xfrm>
                <a:off x="1055" y="3517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75" name="Line 34"/>
              <p:cNvSpPr>
                <a:spLocks noChangeShapeType="1"/>
              </p:cNvSpPr>
              <p:nvPr/>
            </p:nvSpPr>
            <p:spPr bwMode="auto">
              <a:xfrm>
                <a:off x="1607" y="3198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76" name="Line 35"/>
              <p:cNvSpPr>
                <a:spLocks noChangeShapeType="1"/>
              </p:cNvSpPr>
              <p:nvPr/>
            </p:nvSpPr>
            <p:spPr bwMode="auto">
              <a:xfrm>
                <a:off x="2123" y="3518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  <p:sp>
            <p:nvSpPr>
              <p:cNvPr id="31777" name="Line 36"/>
              <p:cNvSpPr>
                <a:spLocks noChangeShapeType="1"/>
              </p:cNvSpPr>
              <p:nvPr/>
            </p:nvSpPr>
            <p:spPr bwMode="auto">
              <a:xfrm>
                <a:off x="2707" y="3197"/>
                <a:ext cx="218" cy="157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 sz="160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31761" name="Text Box 38"/>
            <p:cNvSpPr txBox="1">
              <a:spLocks noChangeArrowheads="1"/>
            </p:cNvSpPr>
            <p:nvPr/>
          </p:nvSpPr>
          <p:spPr bwMode="auto">
            <a:xfrm>
              <a:off x="1569" y="1093"/>
              <a:ext cx="648" cy="284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ambria" panose="02040503050406030204" pitchFamily="18" charset="0"/>
                </a:rPr>
                <a:t>X = 42</a:t>
              </a:r>
            </a:p>
          </p:txBody>
        </p:sp>
        <p:sp>
          <p:nvSpPr>
            <p:cNvPr id="31762" name="Text Box 39"/>
            <p:cNvSpPr txBox="1">
              <a:spLocks noChangeArrowheads="1"/>
            </p:cNvSpPr>
            <p:nvPr/>
          </p:nvSpPr>
          <p:spPr bwMode="auto">
            <a:xfrm>
              <a:off x="3185" y="1859"/>
              <a:ext cx="847" cy="284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mbria" panose="02040503050406030204" pitchFamily="18" charset="0"/>
                </a:rPr>
                <a:t>Z = X-8</a:t>
              </a:r>
            </a:p>
          </p:txBody>
        </p:sp>
        <p:sp>
          <p:nvSpPr>
            <p:cNvPr id="31763" name="Text Box 40"/>
            <p:cNvSpPr txBox="1">
              <a:spLocks noChangeArrowheads="1"/>
            </p:cNvSpPr>
            <p:nvPr/>
          </p:nvSpPr>
          <p:spPr bwMode="auto">
            <a:xfrm>
              <a:off x="3132" y="760"/>
              <a:ext cx="756" cy="284"/>
            </a:xfrm>
            <a:prstGeom prst="rect">
              <a:avLst/>
            </a:prstGeom>
            <a:grp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>
                  <a:latin typeface="Cambria" panose="02040503050406030204" pitchFamily="18" charset="0"/>
                </a:rPr>
                <a:t>Z = X*2</a:t>
              </a:r>
            </a:p>
          </p:txBody>
        </p:sp>
      </p:grpSp>
      <p:grpSp>
        <p:nvGrpSpPr>
          <p:cNvPr id="13" name="Group 47"/>
          <p:cNvGrpSpPr>
            <a:grpSpLocks/>
          </p:cNvGrpSpPr>
          <p:nvPr/>
        </p:nvGrpSpPr>
        <p:grpSpPr bwMode="auto">
          <a:xfrm>
            <a:off x="1447800" y="3912391"/>
            <a:ext cx="1508522" cy="784621"/>
            <a:chOff x="382" y="2268"/>
            <a:chExt cx="1080" cy="659"/>
          </a:xfrm>
          <a:noFill/>
        </p:grpSpPr>
        <p:sp>
          <p:nvSpPr>
            <p:cNvPr id="31758" name="Text Box 37"/>
            <p:cNvSpPr txBox="1">
              <a:spLocks noChangeArrowheads="1"/>
            </p:cNvSpPr>
            <p:nvPr/>
          </p:nvSpPr>
          <p:spPr bwMode="auto">
            <a:xfrm>
              <a:off x="388" y="2268"/>
              <a:ext cx="1071" cy="65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All-</a:t>
              </a:r>
              <a:r>
                <a:rPr lang="en-US" sz="1800" dirty="0" err="1">
                  <a:latin typeface="Cambria" panose="02040503050406030204" pitchFamily="18" charset="0"/>
                </a:rPr>
                <a:t>defs</a:t>
              </a:r>
              <a:r>
                <a:rPr lang="en-US" sz="1800" dirty="0">
                  <a:latin typeface="Cambria" panose="02040503050406030204" pitchFamily="18" charset="0"/>
                </a:rPr>
                <a:t> for </a:t>
              </a:r>
              <a:r>
                <a:rPr lang="en-US" sz="1800" i="1" dirty="0">
                  <a:latin typeface="Cambria" panose="02040503050406030204" pitchFamily="18" charset="0"/>
                </a:rPr>
                <a:t>X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2, 4, 5 ]</a:t>
              </a:r>
            </a:p>
          </p:txBody>
        </p:sp>
        <p:sp>
          <p:nvSpPr>
            <p:cNvPr id="31759" name="Line 42"/>
            <p:cNvSpPr>
              <a:spLocks noChangeShapeType="1"/>
            </p:cNvSpPr>
            <p:nvPr/>
          </p:nvSpPr>
          <p:spPr bwMode="auto">
            <a:xfrm>
              <a:off x="382" y="2513"/>
              <a:ext cx="108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800">
                <a:latin typeface="Cambria" panose="02040503050406030204" pitchFamily="18" charset="0"/>
              </a:endParaRPr>
            </a:p>
          </p:txBody>
        </p:sp>
      </p:grp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3417095" y="3912391"/>
            <a:ext cx="1521619" cy="1200150"/>
            <a:chOff x="1781" y="2364"/>
            <a:chExt cx="1070" cy="1008"/>
          </a:xfrm>
          <a:noFill/>
        </p:grpSpPr>
        <p:sp>
          <p:nvSpPr>
            <p:cNvPr id="31756" name="Text Box 43"/>
            <p:cNvSpPr txBox="1">
              <a:spLocks noChangeArrowheads="1"/>
            </p:cNvSpPr>
            <p:nvPr/>
          </p:nvSpPr>
          <p:spPr bwMode="auto">
            <a:xfrm>
              <a:off x="1787" y="2364"/>
              <a:ext cx="1064" cy="100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All-uses for </a:t>
              </a:r>
              <a:r>
                <a:rPr lang="en-US" sz="1800" i="1" dirty="0">
                  <a:latin typeface="Cambria" panose="02040503050406030204" pitchFamily="18" charset="0"/>
                </a:rPr>
                <a:t>X</a:t>
              </a:r>
              <a:endParaRPr lang="en-US" sz="2100" i="1" dirty="0">
                <a:latin typeface="Cambria" panose="02040503050406030204" pitchFamily="18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2, 4, 5 ]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2, 4, 6 ]</a:t>
              </a:r>
            </a:p>
          </p:txBody>
        </p:sp>
        <p:sp>
          <p:nvSpPr>
            <p:cNvPr id="31757" name="Line 44"/>
            <p:cNvSpPr>
              <a:spLocks noChangeShapeType="1"/>
            </p:cNvSpPr>
            <p:nvPr/>
          </p:nvSpPr>
          <p:spPr bwMode="auto">
            <a:xfrm>
              <a:off x="1781" y="2609"/>
              <a:ext cx="1066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800">
                <a:latin typeface="Cambria" panose="02040503050406030204" pitchFamily="18" charset="0"/>
              </a:endParaRPr>
            </a:p>
          </p:txBody>
        </p:sp>
      </p:grpSp>
      <p:grpSp>
        <p:nvGrpSpPr>
          <p:cNvPr id="15" name="Group 49"/>
          <p:cNvGrpSpPr>
            <a:grpSpLocks/>
          </p:cNvGrpSpPr>
          <p:nvPr/>
        </p:nvGrpSpPr>
        <p:grpSpPr bwMode="auto">
          <a:xfrm>
            <a:off x="5399486" y="3912394"/>
            <a:ext cx="1984772" cy="2031206"/>
            <a:chOff x="3346" y="2424"/>
            <a:chExt cx="1207" cy="1706"/>
          </a:xfrm>
          <a:noFill/>
        </p:grpSpPr>
        <p:sp>
          <p:nvSpPr>
            <p:cNvPr id="31754" name="Text Box 45"/>
            <p:cNvSpPr txBox="1">
              <a:spLocks noChangeArrowheads="1"/>
            </p:cNvSpPr>
            <p:nvPr/>
          </p:nvSpPr>
          <p:spPr bwMode="auto">
            <a:xfrm>
              <a:off x="3352" y="2424"/>
              <a:ext cx="1201" cy="170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All-du-paths for </a:t>
              </a:r>
              <a:r>
                <a:rPr lang="en-US" sz="1800" i="1" dirty="0">
                  <a:latin typeface="Cambria" panose="02040503050406030204" pitchFamily="18" charset="0"/>
                </a:rPr>
                <a:t>X</a:t>
              </a:r>
              <a:endParaRPr lang="en-US" sz="2100" i="1" dirty="0">
                <a:latin typeface="Cambria" panose="02040503050406030204" pitchFamily="18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2, 4, 5 ]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3, 4, 5 ]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2, 4, 6 ]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Cambria" panose="02040503050406030204" pitchFamily="18" charset="0"/>
                </a:rPr>
                <a:t>[ 1, 3, 4, 6 ]</a:t>
              </a:r>
            </a:p>
          </p:txBody>
        </p:sp>
        <p:sp>
          <p:nvSpPr>
            <p:cNvPr id="31755" name="Line 46"/>
            <p:cNvSpPr>
              <a:spLocks noChangeShapeType="1"/>
            </p:cNvSpPr>
            <p:nvPr/>
          </p:nvSpPr>
          <p:spPr bwMode="auto">
            <a:xfrm>
              <a:off x="3346" y="2669"/>
              <a:ext cx="1204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800">
                <a:latin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708480" y="2019240"/>
              <a:ext cx="6153840" cy="3891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040" y="2012040"/>
                <a:ext cx="6172200" cy="39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0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214311"/>
            <a:ext cx="7886700" cy="99417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Data</a:t>
            </a:r>
            <a:r>
              <a:rPr lang="en-US" dirty="0" smtClean="0">
                <a:latin typeface="Cambria" panose="02040503050406030204" pitchFamily="18" charset="0"/>
              </a:rPr>
              <a:t> Flow Testing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685800" y="1041400"/>
            <a:ext cx="7772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Example 1 (If condition):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228600" y="1752600"/>
            <a:ext cx="8077200" cy="503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What are the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All-uses, 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All-du-Paths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 the program below?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1:	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read (z)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2:	x = 0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3:	y = 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4:	if (z 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0)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5:	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6:		x = </a:t>
            </a:r>
            <a:r>
              <a:rPr lang="en-US" altLang="zh-CN" sz="1800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sqrt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(z)</a:t>
            </a:r>
            <a:endParaRPr lang="en-US" altLang="zh-CN" sz="1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7:		if (0 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x &amp;&amp; x 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8:			y = f (x)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9:		else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10:			y = h (z)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11:	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12:	y = g (x, y)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13:	print (y)</a:t>
            </a:r>
            <a:endParaRPr lang="en-US" altLang="zh-CN" sz="1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70640" y="700920"/>
              <a:ext cx="8918280" cy="6156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280" y="693360"/>
                <a:ext cx="8934480" cy="61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48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214311"/>
            <a:ext cx="7886700" cy="99417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Data</a:t>
            </a:r>
            <a:r>
              <a:rPr lang="en-US" dirty="0" smtClean="0">
                <a:latin typeface="Cambria" panose="02040503050406030204" pitchFamily="18" charset="0"/>
              </a:rPr>
              <a:t> Flow Testing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685800" y="1041400"/>
            <a:ext cx="7772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Example 1 (If condition):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228600" y="1752600"/>
            <a:ext cx="8077200" cy="503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What are the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All-uses, 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All-du-Paths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 the program below?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6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1:	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read (z)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2:	x = 0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3:	y = 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4:	if (z 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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0)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5:	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6:		x = </a:t>
            </a:r>
            <a:r>
              <a:rPr lang="en-US" altLang="zh-CN" sz="1800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sqrt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(z)</a:t>
            </a:r>
            <a:endParaRPr lang="en-US" altLang="zh-CN" sz="18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7:		if (0 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x &amp;&amp; x 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8:			y = f (x)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9:		else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10:			y = h (z)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11:	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12:	y = g (x, y)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13:	print (y)</a:t>
            </a:r>
            <a:endParaRPr lang="en-US" altLang="zh-CN" sz="1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47680" y="1428840"/>
              <a:ext cx="8776080" cy="5245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320" y="1419480"/>
                <a:ext cx="879480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806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Black Box Testing	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6-8:       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White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9:            Unit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10:            Integration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11:  	System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Regression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13-14:	Software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Testing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International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Local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Future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of Testing</a:t>
            </a: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349640" y="3073680"/>
              <a:ext cx="4779360" cy="214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0280" y="3067200"/>
                <a:ext cx="479772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0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981200" y="158151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Short </a:t>
            </a:r>
            <a:r>
              <a:rPr lang="en-US" altLang="zh-CN" sz="4000" dirty="0" smtClean="0">
                <a:latin typeface="Cambria" panose="02040503050406030204" pitchFamily="18" charset="0"/>
              </a:rPr>
              <a:t>Review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71440" y="1199880"/>
              <a:ext cx="6688800" cy="2577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720" y="1189800"/>
                <a:ext cx="6706080" cy="25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8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47922" y="126206"/>
            <a:ext cx="5822950" cy="5762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81000" y="499408"/>
            <a:ext cx="434606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/* COUNT 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This program counts the number of characters and lines in a text file.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INPUT: Text File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OUTPUT: Number of characters and number of lines.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*/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main(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argc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, char *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[])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numChars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numLines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FILE *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NULL;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</a:t>
            </a:r>
            <a:endParaRPr kumimoji="1" lang="en-US" altLang="zh-CN" sz="900" b="1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81000" y="1968215"/>
            <a:ext cx="6629400" cy="256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argc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&lt; 2)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(“\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nUsage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: %s &lt;filename&gt;”,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[0]);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(-1);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fopen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[1], “r”);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== NULL)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[1]);     </a:t>
            </a:r>
            <a:r>
              <a:rPr kumimoji="1" lang="en-US" altLang="zh-CN" sz="7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/* display error message */</a:t>
            </a:r>
            <a:endParaRPr kumimoji="1" lang="en-US" altLang="zh-CN" sz="7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(-2);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1000" y="4419600"/>
            <a:ext cx="6705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while (!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feof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getc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);       /* read character */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== ‘\n’)      /* if carriage return */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    ++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numLines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else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    ++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numChars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26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(“\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nNumber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of characters = %d”,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numChars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(“\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nNumber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of lines = %d”,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numLines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-976320" y="725400"/>
              <a:ext cx="10097640" cy="6131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86400" y="717120"/>
                <a:ext cx="10114920" cy="61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020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title"/>
          </p:nvPr>
        </p:nvSpPr>
        <p:spPr>
          <a:xfrm>
            <a:off x="2647922" y="126206"/>
            <a:ext cx="5822950" cy="57626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Basis path test example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81000" y="499408"/>
            <a:ext cx="434606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/* COUNT 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This program counts the number of characters and lines in a text file.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INPUT: Text File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OUTPUT: Number of characters and number of lines.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*/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main(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argc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, char *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[])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numChars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numLines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0;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FILE *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NULL;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</a:t>
            </a:r>
            <a:endParaRPr kumimoji="1" lang="en-US" altLang="zh-CN" sz="900" b="1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81000" y="1968215"/>
            <a:ext cx="6629400" cy="256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argc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&lt; 2)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(“\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nUsage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: %s &lt;filename&gt;”,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[0]);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(-1);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fopen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[1], “r”);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== NULL)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perror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argv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[1]);     </a:t>
            </a:r>
            <a:r>
              <a:rPr kumimoji="1" lang="en-US" altLang="zh-CN" sz="7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/* display error message */</a:t>
            </a:r>
            <a:endParaRPr kumimoji="1" lang="en-US" altLang="zh-CN" sz="7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(-2);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1000" y="4419600"/>
            <a:ext cx="6705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while (!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feof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))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{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getc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);       /* read character */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22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if (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chr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== ‘\n’)      /* if carriage return */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    ++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numLines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else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25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    ++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numChars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26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(“\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nNumber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of characters = %d”,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numChars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(“\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nNumber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of lines = %d”, </a:t>
            </a:r>
            <a:r>
              <a:rPr kumimoji="1" lang="en-US" altLang="zh-CN" sz="900" b="1" dirty="0" err="1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numLines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1" lang="en-US" altLang="zh-CN" sz="900" b="1" u="sng" dirty="0">
              <a:latin typeface="Comic Sans MS" panose="030F0702030302020204" pitchFamily="66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r>
            <a:r>
              <a:rPr kumimoji="1" lang="en-US" altLang="zh-CN" sz="9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             </a:t>
            </a:r>
            <a:r>
              <a:rPr kumimoji="1" lang="en-US" altLang="zh-CN" sz="900" b="1" dirty="0"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476280" y="666720"/>
              <a:ext cx="8604720" cy="607104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657360"/>
                <a:ext cx="8623440" cy="60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30560" y="1209960"/>
              <a:ext cx="6203520" cy="5499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000" y="1203120"/>
                <a:ext cx="6217200" cy="55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501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76200"/>
            <a:ext cx="6264275" cy="9001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b="1" dirty="0">
                <a:solidFill>
                  <a:srgbClr val="132584"/>
                </a:solidFill>
                <a:latin typeface="Cambria" panose="02040503050406030204" pitchFamily="18" charset="0"/>
              </a:rPr>
              <a:t>Test cases to execute each path in the basis set</a:t>
            </a:r>
          </a:p>
        </p:txBody>
      </p:sp>
      <p:sp>
        <p:nvSpPr>
          <p:cNvPr id="327684" name="Rectangle 4"/>
          <p:cNvSpPr>
            <a:spLocks noChangeArrowheads="1"/>
          </p:cNvSpPr>
          <p:nvPr/>
        </p:nvSpPr>
        <p:spPr bwMode="auto">
          <a:xfrm>
            <a:off x="623886" y="4495800"/>
            <a:ext cx="8064500" cy="1260475"/>
          </a:xfrm>
          <a:prstGeom prst="rect">
            <a:avLst/>
          </a:prstGeom>
          <a:solidFill>
            <a:srgbClr val="FFFFCC"/>
          </a:solidFill>
          <a:ln w="381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15000"/>
              </a:spcAft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en-US" altLang="zh-CN" sz="2400" i="1">
                <a:effectLst/>
                <a:latin typeface="Cambria" panose="02040503050406030204" pitchFamily="18" charset="0"/>
              </a:rPr>
              <a:t>Basis path testing does not test all possible combinations of all paths through the code; it just tests every path at least once.</a:t>
            </a:r>
            <a:endParaRPr lang="en-US" altLang="zh-CN" sz="2400" i="1" u="sng">
              <a:effectLst/>
              <a:latin typeface="Cambria" panose="02040503050406030204" pitchFamily="18" charset="0"/>
            </a:endParaRPr>
          </a:p>
        </p:txBody>
      </p:sp>
      <p:sp>
        <p:nvSpPr>
          <p:cNvPr id="327685" name="Rectangle 5"/>
          <p:cNvSpPr>
            <a:spLocks noChangeArrowheads="1"/>
          </p:cNvSpPr>
          <p:nvPr/>
        </p:nvSpPr>
        <p:spPr bwMode="auto">
          <a:xfrm>
            <a:off x="457199" y="1393210"/>
            <a:ext cx="8397875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you do not need an activity diagram, but the picture will help when you trace component paths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count each logical test—compound tests count as the number of Boolean operators + 1 (i.e., count each simple predicate)</a:t>
            </a:r>
          </a:p>
          <a:p>
            <a:pPr>
              <a:lnSpc>
                <a:spcPct val="130000"/>
              </a:lnSpc>
              <a:buClr>
                <a:schemeClr val="accent1"/>
              </a:buClr>
              <a:buSzPct val="111000"/>
              <a:buFontTx/>
              <a:buChar char="•"/>
            </a:pP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basis path testing should be applied to all components, if possible, and to critical components </a:t>
            </a:r>
            <a:r>
              <a:rPr lang="en-US" altLang="zh-CN" sz="2000" b="1" u="sng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always</a:t>
            </a:r>
          </a:p>
        </p:txBody>
      </p:sp>
    </p:spTree>
    <p:extLst>
      <p:ext uri="{BB962C8B-B14F-4D97-AF65-F5344CB8AC3E}">
        <p14:creationId xmlns:p14="http://schemas.microsoft.com/office/powerpoint/2010/main" val="2591533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115678"/>
            <a:ext cx="6153150" cy="685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solidFill>
                  <a:srgbClr val="132584"/>
                </a:solidFill>
                <a:latin typeface="Cambria" panose="02040503050406030204" pitchFamily="18" charset="0"/>
              </a:rPr>
              <a:t>Condition testing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219200"/>
            <a:ext cx="6715125" cy="576263"/>
          </a:xfrm>
          <a:solidFill>
            <a:srgbClr val="FFFF99"/>
          </a:solidFill>
          <a:ln w="57150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marL="0" indent="0">
              <a:buFont typeface="Wingdings" panose="05000000000000000000" pitchFamily="2" charset="2"/>
              <a:buNone/>
              <a:tabLst>
                <a:tab pos="744538" algn="l"/>
              </a:tabLst>
            </a:pPr>
            <a:r>
              <a:rPr lang="en-US" altLang="zh-CN" sz="1800" b="1">
                <a:latin typeface="Cambria" panose="02040503050406030204" pitchFamily="18" charset="0"/>
              </a:rPr>
              <a:t>Goal</a:t>
            </a:r>
            <a:r>
              <a:rPr lang="en-US" altLang="zh-CN" sz="1600" b="1">
                <a:latin typeface="Cambria" panose="02040503050406030204" pitchFamily="18" charset="0"/>
              </a:rPr>
              <a:t>: further exercises the</a:t>
            </a:r>
            <a:r>
              <a:rPr lang="en-US" altLang="zh-CN" sz="1600" b="1">
                <a:solidFill>
                  <a:srgbClr val="13BBBF"/>
                </a:solidFill>
                <a:latin typeface="Cambria" panose="02040503050406030204" pitchFamily="18" charset="0"/>
              </a:rPr>
              <a:t> true</a:t>
            </a:r>
            <a:r>
              <a:rPr lang="en-US" altLang="zh-CN" sz="1600" b="1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1600" b="1">
                <a:latin typeface="Cambria" panose="02040503050406030204" pitchFamily="18" charset="0"/>
              </a:rPr>
              <a:t>and </a:t>
            </a:r>
            <a:r>
              <a:rPr lang="en-US" altLang="zh-CN" sz="1600" b="1">
                <a:solidFill>
                  <a:srgbClr val="13BBBF"/>
                </a:solidFill>
                <a:latin typeface="Cambria" panose="02040503050406030204" pitchFamily="18" charset="0"/>
              </a:rPr>
              <a:t>false</a:t>
            </a:r>
            <a:r>
              <a:rPr lang="en-US" altLang="zh-CN" sz="1600" b="1">
                <a:latin typeface="Cambria" panose="02040503050406030204" pitchFamily="18" charset="0"/>
              </a:rPr>
              <a:t> value of  each simple </a:t>
            </a:r>
            <a:r>
              <a:rPr lang="en-US" altLang="zh-CN" sz="1600" b="1">
                <a:solidFill>
                  <a:srgbClr val="13BBBF"/>
                </a:solidFill>
                <a:latin typeface="Cambria" panose="02040503050406030204" pitchFamily="18" charset="0"/>
              </a:rPr>
              <a:t>logical condition </a:t>
            </a:r>
            <a:r>
              <a:rPr lang="en-US" altLang="zh-CN" sz="1600" b="1">
                <a:latin typeface="Cambria" panose="02040503050406030204" pitchFamily="18" charset="0"/>
              </a:rPr>
              <a:t>in a component.</a:t>
            </a:r>
          </a:p>
        </p:txBody>
      </p:sp>
      <p:sp>
        <p:nvSpPr>
          <p:cNvPr id="329732" name="Rectangle 4"/>
          <p:cNvSpPr>
            <a:spLocks noChangeArrowheads="1"/>
          </p:cNvSpPr>
          <p:nvPr/>
        </p:nvSpPr>
        <p:spPr bwMode="auto">
          <a:xfrm>
            <a:off x="381000" y="2057400"/>
            <a:ext cx="8077200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/>
          <a:lstStyle>
            <a:lvl1pPr marL="338138" indent="-338138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2286000" algn="l"/>
                <a:tab pos="2628900" algn="l"/>
                <a:tab pos="2743200" algn="l"/>
                <a:tab pos="4114800" algn="l"/>
                <a:tab pos="4402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1200"/>
              </a:spcBef>
            </a:pPr>
            <a:r>
              <a:rPr lang="en-US" altLang="zh-CN" sz="20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Logical conditions</a:t>
            </a:r>
            <a:endParaRPr lang="en-US" altLang="zh-CN" sz="2000" dirty="0">
              <a:solidFill>
                <a:srgbClr val="FF0000"/>
              </a:solidFill>
              <a:effectLst/>
              <a:latin typeface="Cambria" panose="02040503050406030204" pitchFamily="18" charset="0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Simple condition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:	(a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 b) where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-op={&lt;, ≤, =, ≠, ≥, &gt;} (may be negated with NOT), e.g.,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a≤b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; NOT(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a≤b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Compound condition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: two or more simple conditions connected with AND, OR, e.g., (a&gt;b) AND (c&lt;d)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Cambria" panose="02040503050406030204" pitchFamily="18" charset="0"/>
              </a:rPr>
              <a:t>Relational expression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:  (E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rel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-op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 where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1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and E</a:t>
            </a:r>
            <a:r>
              <a:rPr lang="en-US" altLang="zh-CN" sz="2000" baseline="-25000" dirty="0">
                <a:effectLst/>
                <a:latin typeface="Cambria" panose="02040503050406030204" pitchFamily="18" charset="0"/>
              </a:rPr>
              <a:t>2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 are arithmetic expressions, e.g., ((a*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b+c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)&gt;(</a:t>
            </a:r>
            <a:r>
              <a:rPr lang="en-US" altLang="zh-CN" sz="2000" dirty="0" err="1">
                <a:effectLst/>
                <a:latin typeface="Cambria" panose="02040503050406030204" pitchFamily="18" charset="0"/>
              </a:rPr>
              <a:t>a+b+c</a:t>
            </a:r>
            <a:r>
              <a:rPr lang="en-US" altLang="zh-CN" sz="2000" dirty="0">
                <a:effectLst/>
                <a:latin typeface="Cambria" panose="02040503050406030204" pitchFamily="18" charset="0"/>
              </a:rPr>
              <a:t>))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errors to test for include (incorrect/missing/extra):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Boolean operator	– relational operator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Boolean variable	– arithmetic expression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sz="2000" dirty="0">
                <a:effectLst/>
                <a:latin typeface="Cambria" panose="02040503050406030204" pitchFamily="18" charset="0"/>
              </a:rPr>
              <a:t>Boolean parenthesis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256040" y="703080"/>
              <a:ext cx="5271120" cy="4861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200" y="694440"/>
                <a:ext cx="5281920" cy="48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341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97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29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9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9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9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9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9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9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9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1" grpId="0" build="p" animBg="1" autoUpdateAnimBg="0" advAuto="0"/>
      <p:bldP spid="329732" grpId="0" build="p" autoUpdateAnimBg="0"/>
    </p:bld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16570</TotalTime>
  <Words>1378</Words>
  <Application>Microsoft Office PowerPoint</Application>
  <PresentationFormat>全屏显示(4:3)</PresentationFormat>
  <Paragraphs>399</Paragraphs>
  <Slides>30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Zapf Dingbats</vt:lpstr>
      <vt:lpstr>黑体</vt:lpstr>
      <vt:lpstr>华文新魏</vt:lpstr>
      <vt:lpstr>宋体</vt:lpstr>
      <vt:lpstr>Arial</vt:lpstr>
      <vt:lpstr>Cambria</vt:lpstr>
      <vt:lpstr>Comic Sans MS</vt:lpstr>
      <vt:lpstr>Symbol</vt:lpstr>
      <vt:lpstr>Times New Roman</vt:lpstr>
      <vt:lpstr>Wingdings</vt:lpstr>
      <vt:lpstr>1_自定义设计方案</vt:lpstr>
      <vt:lpstr>Equation</vt:lpstr>
      <vt:lpstr>Software Quality Assurance and Testing Technology</vt:lpstr>
      <vt:lpstr>Rules</vt:lpstr>
      <vt:lpstr>How</vt:lpstr>
      <vt:lpstr>How</vt:lpstr>
      <vt:lpstr>Short Review</vt:lpstr>
      <vt:lpstr>Basis path test example</vt:lpstr>
      <vt:lpstr>Basis path test example</vt:lpstr>
      <vt:lpstr>Test cases to execute each path in the basis set</vt:lpstr>
      <vt:lpstr>Condition testing</vt:lpstr>
      <vt:lpstr>Condition testing (2)</vt:lpstr>
      <vt:lpstr>Condition Testing-Example</vt:lpstr>
      <vt:lpstr> Branch Testing</vt:lpstr>
      <vt:lpstr>Branch Testing - Example</vt:lpstr>
      <vt:lpstr>Branch Testing - continued</vt:lpstr>
      <vt:lpstr>Control Flow Testing</vt:lpstr>
      <vt:lpstr>PowerPoint 演示文稿</vt:lpstr>
      <vt:lpstr>Control Flow Testing</vt:lpstr>
      <vt:lpstr>Control Flow Testing</vt:lpstr>
      <vt:lpstr>Control Flow Testing</vt:lpstr>
      <vt:lpstr>Data Flow Testing</vt:lpstr>
      <vt:lpstr>Data Flow</vt:lpstr>
      <vt:lpstr>PowerPoint 演示文稿</vt:lpstr>
      <vt:lpstr>PowerPoint 演示文稿</vt:lpstr>
      <vt:lpstr>Sets of Def and Use</vt:lpstr>
      <vt:lpstr>DU Path</vt:lpstr>
      <vt:lpstr>Data Flow Coverage Criteria</vt:lpstr>
      <vt:lpstr>Data Flow Testing</vt:lpstr>
      <vt:lpstr>Data Flow Testing</vt:lpstr>
      <vt:lpstr>Data Flow Testing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提示</cp:lastModifiedBy>
  <cp:revision>2709</cp:revision>
  <cp:lastPrinted>1601-01-01T00:00:00Z</cp:lastPrinted>
  <dcterms:created xsi:type="dcterms:W3CDTF">1601-01-01T00:00:00Z</dcterms:created>
  <dcterms:modified xsi:type="dcterms:W3CDTF">2022-04-18T04:02:48Z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